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9610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비유를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말씀하기</a:t>
            </a:r>
            <a:r>
              <a:rPr dirty="0"/>
              <a:t> </a:t>
            </a:r>
            <a:r>
              <a:rPr dirty="0" err="1"/>
              <a:t>시작하셨습니다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포도원을</a:t>
            </a:r>
            <a:r>
              <a:rPr dirty="0"/>
              <a:t> </a:t>
            </a:r>
            <a:r>
              <a:rPr dirty="0" err="1"/>
              <a:t>하나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울타리를</a:t>
            </a:r>
            <a:r>
              <a:rPr dirty="0"/>
              <a:t> </a:t>
            </a:r>
            <a:r>
              <a:rPr dirty="0" err="1"/>
              <a:t>치고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파서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포도즙</a:t>
            </a:r>
            <a:r>
              <a:rPr dirty="0"/>
              <a:t> </a:t>
            </a:r>
            <a:r>
              <a:rPr dirty="0" err="1"/>
              <a:t>짜는</a:t>
            </a:r>
            <a:r>
              <a:rPr dirty="0"/>
              <a:t> 틀 </a:t>
            </a:r>
            <a:r>
              <a:rPr dirty="0" err="1"/>
              <a:t>자리를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r>
              <a:rPr dirty="0" err="1"/>
              <a:t>망대를</a:t>
            </a:r>
            <a:r>
              <a:rPr dirty="0"/>
              <a:t> </a:t>
            </a:r>
            <a:r>
              <a:rPr dirty="0" err="1"/>
              <a:t>세웠다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그러고는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농부들에게</a:t>
            </a:r>
            <a:r>
              <a:rPr dirty="0"/>
              <a:t> </a:t>
            </a:r>
            <a:r>
              <a:rPr dirty="0" err="1"/>
              <a:t>포도원을</a:t>
            </a:r>
            <a:r>
              <a:rPr dirty="0"/>
              <a:t> </a:t>
            </a:r>
            <a:r>
              <a:rPr dirty="0" err="1"/>
              <a:t>세주고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떠났다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353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then began to speak to them in parables: "A man planted a vineyard.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put a wall around it, dug a pit for the winepress and built a watchtower.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rented the vineyard to some farmers and went away on a journey.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297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성경에서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읽어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못했느냐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건축자들이</a:t>
            </a:r>
            <a:r>
              <a:rPr dirty="0"/>
              <a:t> </a:t>
            </a:r>
            <a:r>
              <a:rPr dirty="0" err="1"/>
              <a:t>버린</a:t>
            </a:r>
            <a:r>
              <a:rPr dirty="0"/>
              <a:t> </a:t>
            </a:r>
            <a:r>
              <a:rPr dirty="0" err="1"/>
              <a:t>돌이</a:t>
            </a:r>
            <a:r>
              <a:rPr dirty="0"/>
              <a:t> 집 </a:t>
            </a:r>
            <a:r>
              <a:rPr dirty="0" err="1"/>
              <a:t>모퉁이의</a:t>
            </a:r>
            <a:r>
              <a:rPr dirty="0"/>
              <a:t> </a:t>
            </a:r>
            <a:r>
              <a:rPr dirty="0" err="1"/>
              <a:t>머릿돌이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876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Haven't you read this scripture: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 stone the builders rejected has become the capstone;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주께서 이렇게 하셨으니 우리 눈에 놀랍게 보일 뿐이다.’”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has done this, and it is marvelous in our eyes'?"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212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이 </a:t>
            </a:r>
            <a:r>
              <a:rPr dirty="0" err="1"/>
              <a:t>비유가</a:t>
            </a:r>
            <a:r>
              <a:rPr dirty="0"/>
              <a:t> </a:t>
            </a:r>
            <a:r>
              <a:rPr dirty="0" err="1"/>
              <a:t>자기들을</a:t>
            </a:r>
            <a:r>
              <a:rPr dirty="0"/>
              <a:t> </a:t>
            </a:r>
            <a:r>
              <a:rPr dirty="0" err="1"/>
              <a:t>가리켜</a:t>
            </a:r>
            <a:r>
              <a:rPr dirty="0"/>
              <a:t> </a:t>
            </a:r>
            <a:r>
              <a:rPr dirty="0" err="1"/>
              <a:t>말씀하시는</a:t>
            </a:r>
            <a:r>
              <a:rPr dirty="0"/>
              <a:t> </a:t>
            </a:r>
            <a:r>
              <a:rPr dirty="0" err="1"/>
              <a:t>것임을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알아차리고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체포할</a:t>
            </a:r>
            <a:r>
              <a:rPr dirty="0"/>
              <a:t> </a:t>
            </a:r>
            <a:r>
              <a:rPr dirty="0" err="1"/>
              <a:t>방도를</a:t>
            </a:r>
            <a:r>
              <a:rPr dirty="0"/>
              <a:t> </a:t>
            </a:r>
            <a:r>
              <a:rPr dirty="0" err="1"/>
              <a:t>모색했습니다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두려워해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가 </a:t>
            </a:r>
            <a:r>
              <a:rPr dirty="0" err="1"/>
              <a:t>버렸습니다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177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looked for a way to arrest him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knew he had spoken the parable against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were afraid of the crowd; so they left him and went away.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65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트집</a:t>
            </a:r>
            <a:r>
              <a:rPr dirty="0"/>
              <a:t> </a:t>
            </a:r>
            <a:r>
              <a:rPr dirty="0" err="1"/>
              <a:t>잡아</a:t>
            </a:r>
            <a:r>
              <a:rPr dirty="0"/>
              <a:t> </a:t>
            </a:r>
            <a:r>
              <a:rPr dirty="0" err="1"/>
              <a:t>보려고</a:t>
            </a:r>
            <a:r>
              <a:rPr dirty="0"/>
              <a:t> </a:t>
            </a: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헤롯</a:t>
            </a:r>
            <a:r>
              <a:rPr dirty="0"/>
              <a:t> </a:t>
            </a:r>
            <a:r>
              <a:rPr dirty="0" err="1"/>
              <a:t>당원들을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예수께로</a:t>
            </a:r>
            <a:r>
              <a:rPr dirty="0"/>
              <a:t> </a:t>
            </a:r>
            <a:r>
              <a:rPr dirty="0" err="1"/>
              <a:t>보냈습니다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937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Later they sent some of the Pharisees and Herodians to Jesus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catch him in his words.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2125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다가와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선생님</a:t>
            </a:r>
            <a:r>
              <a:rPr dirty="0"/>
              <a:t>,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선생님을</a:t>
            </a:r>
            <a:r>
              <a:rPr dirty="0"/>
              <a:t> </a:t>
            </a:r>
            <a:r>
              <a:rPr dirty="0" err="1"/>
              <a:t>참된</a:t>
            </a:r>
            <a:r>
              <a:rPr dirty="0"/>
              <a:t> </a:t>
            </a:r>
            <a:r>
              <a:rPr dirty="0" err="1"/>
              <a:t>분으로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선생님은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겉모습으로</a:t>
            </a:r>
            <a:r>
              <a:rPr dirty="0"/>
              <a:t> </a:t>
            </a:r>
            <a:r>
              <a:rPr dirty="0" err="1"/>
              <a:t>판단하지</a:t>
            </a:r>
            <a:r>
              <a:rPr dirty="0"/>
              <a:t> </a:t>
            </a:r>
            <a:r>
              <a:rPr dirty="0" err="1"/>
              <a:t>않기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사람으로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동요되지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진리를</a:t>
            </a:r>
            <a:r>
              <a:rPr dirty="0"/>
              <a:t> </a:t>
            </a:r>
            <a:r>
              <a:rPr dirty="0" err="1"/>
              <a:t>참되게</a:t>
            </a:r>
            <a:r>
              <a:rPr dirty="0"/>
              <a:t> </a:t>
            </a:r>
            <a:r>
              <a:rPr dirty="0" err="1"/>
              <a:t>가르치신다고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가이사에게</a:t>
            </a:r>
            <a:r>
              <a:rPr dirty="0"/>
              <a:t> </a:t>
            </a:r>
            <a:r>
              <a:rPr dirty="0" err="1"/>
              <a:t>세금을</a:t>
            </a:r>
            <a:r>
              <a:rPr dirty="0"/>
              <a:t> </a:t>
            </a:r>
            <a:r>
              <a:rPr dirty="0" err="1"/>
              <a:t>내는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옳습니까</a:t>
            </a:r>
            <a:r>
              <a:rPr dirty="0"/>
              <a:t>, </a:t>
            </a:r>
            <a:r>
              <a:rPr dirty="0" err="1"/>
              <a:t>옳지</a:t>
            </a:r>
            <a:r>
              <a:rPr dirty="0"/>
              <a:t> </a:t>
            </a:r>
            <a:r>
              <a:rPr dirty="0" err="1"/>
              <a:t>않습니까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2148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came to him and said, "Teacher, we know you are a man of integrity.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aren't swayed by men, because you pay no attention to who they are;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teach the way of God in accordance with the truth.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it right to pay taxes to Caesar or not?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055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세금을</a:t>
            </a:r>
            <a:r>
              <a:rPr dirty="0"/>
              <a:t> </a:t>
            </a:r>
            <a:r>
              <a:rPr dirty="0" err="1"/>
              <a:t>내야</a:t>
            </a:r>
            <a:r>
              <a:rPr dirty="0"/>
              <a:t> </a:t>
            </a:r>
            <a:r>
              <a:rPr dirty="0" err="1"/>
              <a:t>합니까</a:t>
            </a:r>
            <a:r>
              <a:rPr dirty="0"/>
              <a:t>, </a:t>
            </a:r>
            <a:r>
              <a:rPr dirty="0" err="1"/>
              <a:t>내지</a:t>
            </a:r>
            <a:r>
              <a:rPr dirty="0"/>
              <a:t> </a:t>
            </a:r>
            <a:r>
              <a:rPr dirty="0" err="1"/>
              <a:t>말아야</a:t>
            </a:r>
            <a:r>
              <a:rPr dirty="0"/>
              <a:t> </a:t>
            </a:r>
            <a:r>
              <a:rPr dirty="0" err="1"/>
              <a:t>합니까</a:t>
            </a:r>
            <a:r>
              <a:rPr dirty="0"/>
              <a:t>?”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위선적인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속셈을</a:t>
            </a:r>
            <a:r>
              <a:rPr dirty="0"/>
              <a:t> 다 </a:t>
            </a:r>
            <a:r>
              <a:rPr dirty="0" err="1"/>
              <a:t>아시고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“왜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시험하느냐</a:t>
            </a:r>
            <a:r>
              <a:rPr dirty="0"/>
              <a:t>? </a:t>
            </a:r>
            <a:r>
              <a:rPr dirty="0" err="1"/>
              <a:t>데나리온</a:t>
            </a:r>
            <a:r>
              <a:rPr dirty="0"/>
              <a:t> </a:t>
            </a:r>
            <a:r>
              <a:rPr dirty="0" err="1"/>
              <a:t>동전</a:t>
            </a:r>
            <a:r>
              <a:rPr dirty="0"/>
              <a:t> </a:t>
            </a:r>
            <a:r>
              <a:rPr dirty="0" err="1"/>
              <a:t>하나를</a:t>
            </a:r>
            <a:r>
              <a:rPr dirty="0"/>
              <a:t> </a:t>
            </a:r>
            <a:r>
              <a:rPr dirty="0" err="1"/>
              <a:t>가져와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보이라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54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Should we pay or shouldn't we?" But Jesus knew their hypocrisy.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are you trying to trap me?" he asked. "Bring me a denarius and let 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look at it."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동전</a:t>
            </a:r>
            <a:r>
              <a:rPr dirty="0"/>
              <a:t> </a:t>
            </a:r>
            <a:r>
              <a:rPr dirty="0" err="1"/>
              <a:t>하나를</a:t>
            </a:r>
            <a:r>
              <a:rPr dirty="0"/>
              <a:t> </a:t>
            </a:r>
            <a:r>
              <a:rPr dirty="0" err="1"/>
              <a:t>가져오자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물으셨습니다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동전에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얼굴과</a:t>
            </a:r>
            <a:r>
              <a:rPr dirty="0"/>
              <a:t> </a:t>
            </a:r>
            <a:r>
              <a:rPr dirty="0" err="1"/>
              <a:t>새겨진</a:t>
            </a:r>
            <a:r>
              <a:rPr dirty="0"/>
              <a:t> </a:t>
            </a:r>
            <a:r>
              <a:rPr dirty="0" err="1"/>
              <a:t>글자가</a:t>
            </a:r>
            <a:r>
              <a:rPr dirty="0"/>
              <a:t> </a:t>
            </a:r>
            <a:r>
              <a:rPr dirty="0" err="1"/>
              <a:t>누구의</a:t>
            </a:r>
            <a:r>
              <a:rPr dirty="0"/>
              <a:t> </a:t>
            </a:r>
            <a:r>
              <a:rPr dirty="0" err="1"/>
              <a:t>것이냐</a:t>
            </a:r>
            <a:r>
              <a:rPr dirty="0"/>
              <a:t>?”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“</a:t>
            </a:r>
            <a:r>
              <a:rPr dirty="0" err="1"/>
              <a:t>가이사의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”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240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brought the coin, and he asked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"Whose portrait is this? And whose inscription?" "Caesar's," they replied.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755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가이사의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가이사에게</a:t>
            </a:r>
            <a:r>
              <a:rPr dirty="0"/>
              <a:t> </a:t>
            </a:r>
            <a:r>
              <a:rPr dirty="0" err="1"/>
              <a:t>바치고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바치라</a:t>
            </a:r>
            <a:r>
              <a:rPr dirty="0"/>
              <a:t>.”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몹시</a:t>
            </a:r>
            <a:r>
              <a:rPr dirty="0"/>
              <a:t> </a:t>
            </a:r>
            <a:r>
              <a:rPr dirty="0" err="1"/>
              <a:t>감탄했습니다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363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Jesus said to them, "Give to Caesar what is Caesar's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God what is God's." And they were amazed at him.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부활이 없다고 주장하는 사두개파 사람들이 예수께 와서 물었습니다.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271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Sadducees, who say there is no resurrection,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came to him with a question.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050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“</a:t>
            </a:r>
            <a:r>
              <a:rPr dirty="0" err="1"/>
              <a:t>선생님</a:t>
            </a:r>
            <a:r>
              <a:rPr dirty="0"/>
              <a:t>,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쓰기를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형이</a:t>
            </a:r>
            <a:r>
              <a:rPr dirty="0"/>
              <a:t> </a:t>
            </a:r>
            <a:r>
              <a:rPr dirty="0" err="1"/>
              <a:t>자식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아내만</a:t>
            </a:r>
            <a:r>
              <a:rPr dirty="0"/>
              <a:t> </a:t>
            </a:r>
            <a:r>
              <a:rPr dirty="0" err="1"/>
              <a:t>남겨</a:t>
            </a:r>
            <a:r>
              <a:rPr dirty="0"/>
              <a:t> </a:t>
            </a:r>
            <a:r>
              <a:rPr dirty="0" err="1"/>
              <a:t>놓고</a:t>
            </a:r>
            <a:r>
              <a:rPr dirty="0"/>
              <a:t> </a:t>
            </a:r>
            <a:r>
              <a:rPr dirty="0" err="1"/>
              <a:t>죽으면</a:t>
            </a:r>
            <a:r>
              <a:rPr dirty="0"/>
              <a:t> </a:t>
            </a:r>
            <a:r>
              <a:rPr dirty="0" err="1"/>
              <a:t>동생이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형수와</a:t>
            </a:r>
            <a:r>
              <a:rPr dirty="0"/>
              <a:t> </a:t>
            </a:r>
            <a:r>
              <a:rPr dirty="0" err="1"/>
              <a:t>결혼해서</a:t>
            </a:r>
            <a:r>
              <a:rPr dirty="0"/>
              <a:t> </a:t>
            </a:r>
            <a:r>
              <a:rPr dirty="0" err="1"/>
              <a:t>형의</a:t>
            </a:r>
            <a:r>
              <a:rPr dirty="0"/>
              <a:t> </a:t>
            </a:r>
            <a:r>
              <a:rPr dirty="0" err="1"/>
              <a:t>대를</a:t>
            </a:r>
            <a:r>
              <a:rPr dirty="0"/>
              <a:t> </a:t>
            </a:r>
            <a:r>
              <a:rPr dirty="0" err="1"/>
              <a:t>이을</a:t>
            </a:r>
            <a:r>
              <a:rPr dirty="0"/>
              <a:t> </a:t>
            </a:r>
            <a:r>
              <a:rPr dirty="0" err="1"/>
              <a:t>자식을</a:t>
            </a:r>
            <a:r>
              <a:rPr dirty="0"/>
              <a:t> </a:t>
            </a:r>
            <a:r>
              <a:rPr dirty="0" err="1"/>
              <a:t>낳아야</a:t>
            </a:r>
            <a:r>
              <a:rPr dirty="0"/>
              <a:t> </a:t>
            </a:r>
            <a:r>
              <a:rPr dirty="0" err="1"/>
              <a:t>한다’고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430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"Teacher," they said, "Moses wrote for us that if a man's brother dies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leaves a wife but no children, the man must marry the widow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have children for his brother.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045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수확할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되자</a:t>
            </a:r>
            <a:r>
              <a:rPr dirty="0"/>
              <a:t> </a:t>
            </a:r>
            <a:r>
              <a:rPr dirty="0" err="1"/>
              <a:t>주인은</a:t>
            </a:r>
            <a:r>
              <a:rPr dirty="0"/>
              <a:t> </a:t>
            </a:r>
            <a:r>
              <a:rPr dirty="0" err="1"/>
              <a:t>포도원에서</a:t>
            </a:r>
            <a:r>
              <a:rPr dirty="0"/>
              <a:t> 난 </a:t>
            </a:r>
            <a:r>
              <a:rPr dirty="0" err="1"/>
              <a:t>소출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얼마를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오라고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종을</a:t>
            </a:r>
            <a:r>
              <a:rPr dirty="0"/>
              <a:t> </a:t>
            </a:r>
            <a:r>
              <a:rPr dirty="0" err="1"/>
              <a:t>농부들에게</a:t>
            </a:r>
            <a:r>
              <a:rPr dirty="0"/>
              <a:t> </a:t>
            </a:r>
            <a:r>
              <a:rPr dirty="0" err="1"/>
              <a:t>보냈다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016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harvest time he sent a servant to the tenants to collect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them some of the fruit of the vineyard.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4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형제들이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첫째가</a:t>
            </a:r>
            <a:r>
              <a:rPr dirty="0"/>
              <a:t> </a:t>
            </a:r>
            <a:r>
              <a:rPr dirty="0" err="1"/>
              <a:t>결혼을</a:t>
            </a:r>
            <a:r>
              <a:rPr dirty="0"/>
              <a:t> </a:t>
            </a:r>
            <a:r>
              <a:rPr dirty="0" err="1"/>
              <a:t>했는데</a:t>
            </a:r>
            <a:r>
              <a:rPr dirty="0"/>
              <a:t> </a:t>
            </a:r>
            <a:r>
              <a:rPr dirty="0" err="1"/>
              <a:t>자식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죽었습니다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677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there were seven brothers.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first one married and died without leaving any children.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453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둘째가</a:t>
            </a:r>
            <a:r>
              <a:rPr dirty="0"/>
              <a:t> 그 </a:t>
            </a:r>
            <a:r>
              <a:rPr dirty="0" err="1"/>
              <a:t>형수와</a:t>
            </a:r>
            <a:r>
              <a:rPr dirty="0"/>
              <a:t> </a:t>
            </a:r>
            <a:r>
              <a:rPr dirty="0" err="1"/>
              <a:t>결혼을</a:t>
            </a:r>
            <a:r>
              <a:rPr dirty="0"/>
              <a:t> </a:t>
            </a:r>
            <a:r>
              <a:rPr dirty="0" err="1"/>
              <a:t>했는데</a:t>
            </a:r>
            <a:r>
              <a:rPr dirty="0"/>
              <a:t> </a:t>
            </a:r>
            <a:r>
              <a:rPr dirty="0" err="1"/>
              <a:t>그도</a:t>
            </a:r>
            <a:r>
              <a:rPr dirty="0"/>
              <a:t> </a:t>
            </a:r>
            <a:r>
              <a:rPr dirty="0" err="1"/>
              <a:t>역시</a:t>
            </a:r>
            <a:r>
              <a:rPr dirty="0"/>
              <a:t> </a:t>
            </a:r>
            <a:r>
              <a:rPr dirty="0" err="1"/>
              <a:t>자식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죽었습니다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셋째도</a:t>
            </a:r>
            <a:r>
              <a:rPr dirty="0"/>
              <a:t> </a:t>
            </a:r>
            <a:r>
              <a:rPr dirty="0" err="1"/>
              <a:t>마찬가지였습니다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467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second one married the widow, but he also died, leaving no child.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the same with the third.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그렇게 일곱 형제 모두가 자식 없이 죽었고 결국 그 여자도 죽었습니다.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 fact, none of the seven left any children. Last of all, the woman died too.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505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형제들이</a:t>
            </a:r>
            <a:r>
              <a:rPr dirty="0"/>
              <a:t> 다 이 </a:t>
            </a:r>
            <a:r>
              <a:rPr dirty="0" err="1"/>
              <a:t>여자와</a:t>
            </a:r>
            <a:r>
              <a:rPr dirty="0"/>
              <a:t> </a:t>
            </a:r>
            <a:r>
              <a:rPr dirty="0" err="1"/>
              <a:t>결혼을</a:t>
            </a:r>
            <a:r>
              <a:rPr dirty="0"/>
              <a:t> </a:t>
            </a:r>
            <a:r>
              <a:rPr dirty="0" err="1"/>
              <a:t>했으니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부활할</a:t>
            </a:r>
            <a:r>
              <a:rPr dirty="0"/>
              <a:t> </a:t>
            </a:r>
            <a:r>
              <a:rPr dirty="0" err="1"/>
              <a:t>때에</a:t>
            </a:r>
            <a:r>
              <a:rPr dirty="0"/>
              <a:t> 이 </a:t>
            </a:r>
            <a:r>
              <a:rPr dirty="0" err="1"/>
              <a:t>여자는</a:t>
            </a:r>
            <a:r>
              <a:rPr dirty="0"/>
              <a:t> </a:t>
            </a:r>
            <a:r>
              <a:rPr dirty="0" err="1"/>
              <a:t>누구의</a:t>
            </a:r>
            <a:r>
              <a:rPr dirty="0"/>
              <a:t> </a:t>
            </a:r>
            <a:r>
              <a:rPr dirty="0" err="1"/>
              <a:t>아내가</a:t>
            </a:r>
            <a:r>
              <a:rPr dirty="0"/>
              <a:t> </a:t>
            </a:r>
            <a:r>
              <a:rPr dirty="0" err="1"/>
              <a:t>되겠습니까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369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resurrection whose wife will she be,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the seven were married to her?"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성경도</a:t>
            </a:r>
            <a:r>
              <a:rPr dirty="0"/>
              <a:t> </a:t>
            </a:r>
            <a:r>
              <a:rPr dirty="0" err="1"/>
              <a:t>모르고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능력도</a:t>
            </a:r>
            <a:r>
              <a:rPr dirty="0"/>
              <a:t> </a:t>
            </a:r>
            <a:r>
              <a:rPr dirty="0" err="1"/>
              <a:t>몰라서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잘못</a:t>
            </a:r>
            <a:r>
              <a:rPr dirty="0"/>
              <a:t> </a:t>
            </a:r>
            <a:r>
              <a:rPr dirty="0" err="1"/>
              <a:t>생각하는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552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replied, "Are you not in error because you do not know the Scriptures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the power of God?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089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살아날</a:t>
            </a:r>
            <a:r>
              <a:rPr dirty="0"/>
              <a:t> </a:t>
            </a:r>
            <a:r>
              <a:rPr dirty="0" err="1"/>
              <a:t>때에는</a:t>
            </a:r>
            <a:r>
              <a:rPr dirty="0"/>
              <a:t> </a:t>
            </a:r>
            <a:r>
              <a:rPr dirty="0" err="1"/>
              <a:t>시집도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장가도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천사들같이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543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dead rise, they will neither marry nor be given in marriage;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be like the angels in heaven.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655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부활에</a:t>
            </a:r>
            <a:r>
              <a:rPr dirty="0"/>
              <a:t> </a:t>
            </a:r>
            <a:r>
              <a:rPr dirty="0" err="1"/>
              <a:t>대해서는</a:t>
            </a:r>
            <a:r>
              <a:rPr dirty="0"/>
              <a:t> </a:t>
            </a: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책에</a:t>
            </a:r>
            <a:r>
              <a:rPr dirty="0"/>
              <a:t> </a:t>
            </a:r>
            <a:r>
              <a:rPr dirty="0" err="1"/>
              <a:t>가시떨기나무가</a:t>
            </a:r>
            <a:r>
              <a:rPr dirty="0"/>
              <a:t> </a:t>
            </a:r>
            <a:r>
              <a:rPr dirty="0" err="1"/>
              <a:t>나오는</a:t>
            </a:r>
            <a:r>
              <a:rPr dirty="0"/>
              <a:t> </a:t>
            </a:r>
            <a:r>
              <a:rPr dirty="0" err="1"/>
              <a:t>곳에서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말씀하시기를</a:t>
            </a:r>
            <a:r>
              <a:rPr dirty="0"/>
              <a:t> ‘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아브라함의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, </a:t>
            </a:r>
            <a:r>
              <a:rPr dirty="0" err="1"/>
              <a:t>이삭의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야곱의</a:t>
            </a:r>
            <a:r>
              <a:rPr dirty="0"/>
              <a:t> </a:t>
            </a:r>
            <a:r>
              <a:rPr dirty="0" err="1"/>
              <a:t>하나님이다</a:t>
            </a:r>
            <a:r>
              <a:rPr dirty="0"/>
              <a:t>’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읽어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989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about the dead rising -- have you not read in the book of Moses,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account of the bush, how God said to him, `I am the God of Abraham,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God of Isaac, and the God of Jacob'?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하나님이시다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잘못</a:t>
            </a:r>
            <a:r>
              <a:rPr dirty="0"/>
              <a:t> </a:t>
            </a:r>
            <a:r>
              <a:rPr dirty="0" err="1"/>
              <a:t>생각하고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is not the God of the dead, but of the living. You are badly mistaken!"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율법학자들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한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논쟁하는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대답</a:t>
            </a:r>
            <a:r>
              <a:rPr dirty="0"/>
              <a:t> </a:t>
            </a:r>
            <a:r>
              <a:rPr dirty="0" err="1"/>
              <a:t>잘하시는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계명들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중요한</a:t>
            </a:r>
            <a:r>
              <a:rPr dirty="0"/>
              <a:t> </a:t>
            </a:r>
            <a:r>
              <a:rPr dirty="0" err="1"/>
              <a:t>계명입니까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974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of the teachers of the law came and heard them debating.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Noticing that Jesus had given them a good answer, he asked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"Of all the commandments, which is the most important?"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8096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첫째로</a:t>
            </a:r>
            <a:r>
              <a:rPr dirty="0"/>
              <a:t> </a:t>
            </a:r>
            <a:r>
              <a:rPr dirty="0" err="1"/>
              <a:t>중요한</a:t>
            </a:r>
            <a:r>
              <a:rPr dirty="0"/>
              <a:t> </a:t>
            </a:r>
            <a:r>
              <a:rPr dirty="0" err="1"/>
              <a:t>계명은</a:t>
            </a:r>
            <a:r>
              <a:rPr dirty="0"/>
              <a:t> </a:t>
            </a:r>
            <a:r>
              <a:rPr dirty="0" err="1"/>
              <a:t>이것이다</a:t>
            </a:r>
            <a:r>
              <a:rPr dirty="0"/>
              <a:t>. ‘</a:t>
            </a:r>
            <a:r>
              <a:rPr dirty="0" err="1"/>
              <a:t>이스라엘아</a:t>
            </a:r>
            <a:r>
              <a:rPr dirty="0"/>
              <a:t>, </a:t>
            </a:r>
            <a:r>
              <a:rPr dirty="0" err="1"/>
              <a:t>들으라</a:t>
            </a:r>
            <a:r>
              <a:rPr dirty="0"/>
              <a:t>! 주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하나님은</a:t>
            </a:r>
            <a:r>
              <a:rPr dirty="0"/>
              <a:t> </a:t>
            </a:r>
            <a:r>
              <a:rPr dirty="0" err="1"/>
              <a:t>오직</a:t>
            </a:r>
            <a:r>
              <a:rPr dirty="0"/>
              <a:t> 한 </a:t>
            </a:r>
            <a:r>
              <a:rPr dirty="0" err="1"/>
              <a:t>분이시다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655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most important one," answered Jesus, "is this: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`Hear, O Israel, the Lord our God, the Lord is one.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그런데 그들은 그 종을 잡아다가 때리고는 빈손으로 돌려보냈다.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they seized him, beat him and sent him away empty-handed.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네 마음과 네 목숨과 네 뜻과 네 힘을 다해 주 네 하나님을 사랑하라’ 는 것이고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067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Love the Lord your God with all your heart and with all your soul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with all your mind and with all your strength.'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18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두 </a:t>
            </a:r>
            <a:r>
              <a:rPr dirty="0" err="1"/>
              <a:t>번째로</a:t>
            </a:r>
            <a:r>
              <a:rPr dirty="0"/>
              <a:t> </a:t>
            </a:r>
            <a:r>
              <a:rPr dirty="0" err="1"/>
              <a:t>중요한</a:t>
            </a:r>
            <a:r>
              <a:rPr dirty="0"/>
              <a:t> </a:t>
            </a:r>
            <a:r>
              <a:rPr dirty="0" err="1"/>
              <a:t>계명은</a:t>
            </a:r>
            <a:r>
              <a:rPr dirty="0"/>
              <a:t> </a:t>
            </a:r>
            <a:r>
              <a:rPr dirty="0" err="1"/>
              <a:t>이것이다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‘네 </a:t>
            </a:r>
            <a:r>
              <a:rPr dirty="0" err="1"/>
              <a:t>이웃을</a:t>
            </a:r>
            <a:r>
              <a:rPr dirty="0"/>
              <a:t> 네 </a:t>
            </a:r>
            <a:r>
              <a:rPr dirty="0" err="1"/>
              <a:t>몸과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사랑하라’는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이것보다</a:t>
            </a:r>
            <a:r>
              <a:rPr dirty="0"/>
              <a:t> 더 </a:t>
            </a:r>
            <a:r>
              <a:rPr dirty="0" err="1"/>
              <a:t>중요한</a:t>
            </a:r>
            <a:r>
              <a:rPr dirty="0"/>
              <a:t> </a:t>
            </a:r>
            <a:r>
              <a:rPr dirty="0" err="1"/>
              <a:t>계명은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248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second is this: `Love your neighbor as yourself.'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is no commandment greater than these."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/>
              <a:t>그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“</a:t>
            </a:r>
            <a:r>
              <a:rPr dirty="0" err="1"/>
              <a:t>선생님</a:t>
            </a:r>
            <a:r>
              <a:rPr dirty="0"/>
              <a:t>, </a:t>
            </a:r>
            <a:r>
              <a:rPr dirty="0" err="1"/>
              <a:t>옳은</a:t>
            </a:r>
            <a:r>
              <a:rPr dirty="0"/>
              <a:t> </a:t>
            </a:r>
            <a:r>
              <a:rPr dirty="0" err="1"/>
              <a:t>말씀입니다</a:t>
            </a:r>
            <a:r>
              <a:rPr dirty="0"/>
              <a:t>. </a:t>
            </a:r>
            <a:r>
              <a:rPr dirty="0" err="1"/>
              <a:t>하나님은</a:t>
            </a:r>
            <a:r>
              <a:rPr dirty="0"/>
              <a:t> </a:t>
            </a:r>
            <a:r>
              <a:rPr dirty="0" err="1"/>
              <a:t>오직</a:t>
            </a:r>
            <a:r>
              <a:rPr dirty="0"/>
              <a:t> 한 </a:t>
            </a:r>
            <a:r>
              <a:rPr dirty="0" err="1"/>
              <a:t>분이시고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</a:t>
            </a:r>
            <a:r>
              <a:rPr dirty="0"/>
              <a:t> 한 분 </a:t>
            </a:r>
            <a:r>
              <a:rPr dirty="0" err="1"/>
              <a:t>외에는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신이</a:t>
            </a:r>
            <a:r>
              <a:rPr dirty="0"/>
              <a:t> </a:t>
            </a:r>
            <a:r>
              <a:rPr dirty="0" err="1"/>
              <a:t>없다는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옳습니다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113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"Well said, teacher," the man replied.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are right in saying that God is one and there is no other but him.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973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/>
              <a:t>온 </a:t>
            </a:r>
            <a:r>
              <a:rPr dirty="0" err="1"/>
              <a:t>마음과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지혜와</a:t>
            </a:r>
            <a:r>
              <a:rPr dirty="0"/>
              <a:t> 온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다해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이웃을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몸같이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번제물과</a:t>
            </a:r>
            <a:r>
              <a:rPr dirty="0"/>
              <a:t> </a:t>
            </a:r>
            <a:r>
              <a:rPr dirty="0" err="1"/>
              <a:t>희생제물보다</a:t>
            </a:r>
            <a:r>
              <a:rPr dirty="0"/>
              <a:t> 더 </a:t>
            </a:r>
            <a:r>
              <a:rPr dirty="0" err="1"/>
              <a:t>중요합니다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732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love him with all your heart, with all your understanding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with all your strength, and to love your neighbor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yourself is more important than all burnt offerings and sacrifices."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0043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지혜롭게</a:t>
            </a:r>
            <a:r>
              <a:rPr dirty="0"/>
              <a:t> </a:t>
            </a:r>
            <a:r>
              <a:rPr dirty="0" err="1"/>
              <a:t>대답하는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보시고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나라로부터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않구나”라고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뒤로는</a:t>
            </a:r>
            <a:r>
              <a:rPr dirty="0"/>
              <a:t> </a:t>
            </a:r>
            <a:r>
              <a:rPr dirty="0" err="1"/>
              <a:t>감히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더 </a:t>
            </a:r>
            <a:r>
              <a:rPr dirty="0" err="1"/>
              <a:t>묻는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043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Jesus saw that he had answered wisely, he said to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are not far from the kingdom of God."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from then on no one dared ask him any more questions.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067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성전에서</a:t>
            </a:r>
            <a:r>
              <a:rPr dirty="0"/>
              <a:t> </a:t>
            </a:r>
            <a:r>
              <a:rPr dirty="0" err="1"/>
              <a:t>가르치시면서</a:t>
            </a:r>
            <a:r>
              <a:rPr dirty="0"/>
              <a:t> </a:t>
            </a:r>
            <a:r>
              <a:rPr dirty="0" err="1"/>
              <a:t>물으셨습니다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어째서</a:t>
            </a:r>
            <a:r>
              <a:rPr dirty="0"/>
              <a:t> </a:t>
            </a:r>
            <a:r>
              <a:rPr dirty="0" err="1"/>
              <a:t>율법학자들이</a:t>
            </a:r>
            <a:r>
              <a:rPr dirty="0"/>
              <a:t> </a:t>
            </a:r>
            <a:r>
              <a:rPr dirty="0" err="1"/>
              <a:t>그리스도를</a:t>
            </a:r>
            <a:r>
              <a:rPr dirty="0"/>
              <a:t>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자손이라고</a:t>
            </a:r>
            <a:r>
              <a:rPr dirty="0"/>
              <a:t> </a:t>
            </a:r>
            <a:r>
              <a:rPr dirty="0" err="1"/>
              <a:t>하느냐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043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Jesus was teaching in the temple courts, he asked,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"How is it that the teachers of the law say that the Christ is the son of David?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417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다윗</a:t>
            </a:r>
            <a:r>
              <a:rPr dirty="0"/>
              <a:t> </a:t>
            </a:r>
            <a:r>
              <a:rPr dirty="0" err="1"/>
              <a:t>자신이</a:t>
            </a:r>
            <a:r>
              <a:rPr dirty="0"/>
              <a:t> </a:t>
            </a:r>
            <a:r>
              <a:rPr dirty="0" err="1"/>
              <a:t>성령으로</a:t>
            </a:r>
            <a:r>
              <a:rPr dirty="0"/>
              <a:t> </a:t>
            </a:r>
            <a:r>
              <a:rPr dirty="0" err="1"/>
              <a:t>감동돼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친히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주께서</a:t>
            </a:r>
            <a:r>
              <a:rPr dirty="0"/>
              <a:t> 내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원수들을</a:t>
            </a:r>
            <a:r>
              <a:rPr dirty="0"/>
              <a:t> 네 발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굴복시킬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내 </a:t>
            </a:r>
            <a:r>
              <a:rPr dirty="0" err="1"/>
              <a:t>오른편에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있어라</a:t>
            </a:r>
            <a:r>
              <a:rPr dirty="0"/>
              <a:t>.’ 시110:1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985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David himself, speaking by the Holy Spirit, declared: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 Lord said to my Lord: "Sit at my right hand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I put your enemies under your feet."'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249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다윗</a:t>
            </a:r>
            <a:r>
              <a:rPr dirty="0"/>
              <a:t> </a:t>
            </a:r>
            <a:r>
              <a:rPr dirty="0" err="1"/>
              <a:t>자신도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‘</a:t>
            </a:r>
            <a:r>
              <a:rPr dirty="0" err="1"/>
              <a:t>주’라</a:t>
            </a:r>
            <a:r>
              <a:rPr dirty="0"/>
              <a:t> </a:t>
            </a:r>
            <a:r>
              <a:rPr dirty="0" err="1"/>
              <a:t>불렀는데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그리스도가</a:t>
            </a:r>
            <a:r>
              <a:rPr dirty="0"/>
              <a:t>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자손이</a:t>
            </a:r>
            <a:r>
              <a:rPr dirty="0"/>
              <a:t> 될 수 </a:t>
            </a:r>
            <a:r>
              <a:rPr dirty="0" err="1"/>
              <a:t>있겠느냐</a:t>
            </a:r>
            <a:r>
              <a:rPr dirty="0"/>
              <a:t>?”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기쁘게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190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David himself calls him `Lord.' How then can he be his son?"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The large crowd listened to him with delight.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681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가르치시면서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율법학자들을</a:t>
            </a:r>
            <a:r>
              <a:rPr dirty="0"/>
              <a:t> </a:t>
            </a:r>
            <a:r>
              <a:rPr dirty="0" err="1"/>
              <a:t>조심하여라</a:t>
            </a:r>
            <a:r>
              <a:rPr dirty="0"/>
              <a:t>. </a:t>
            </a:r>
            <a:r>
              <a:rPr dirty="0" err="1"/>
              <a:t>이들은</a:t>
            </a:r>
            <a:r>
              <a:rPr dirty="0"/>
              <a:t> 긴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입고</a:t>
            </a:r>
            <a:r>
              <a:rPr dirty="0"/>
              <a:t> </a:t>
            </a:r>
            <a:r>
              <a:rPr dirty="0" err="1"/>
              <a:t>다니기를</a:t>
            </a:r>
            <a:r>
              <a:rPr dirty="0"/>
              <a:t> </a:t>
            </a:r>
            <a:r>
              <a:rPr dirty="0" err="1"/>
              <a:t>좋아하고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시장에서</a:t>
            </a:r>
            <a:r>
              <a:rPr dirty="0"/>
              <a:t> </a:t>
            </a:r>
            <a:r>
              <a:rPr dirty="0" err="1"/>
              <a:t>인사받기를</a:t>
            </a:r>
            <a:r>
              <a:rPr dirty="0"/>
              <a:t> </a:t>
            </a:r>
            <a:r>
              <a:rPr dirty="0" err="1"/>
              <a:t>좋아한다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485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he taught, Jesus said, "Watch out for the teachers of the law.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like to walk around in flowing robes and be greeted in the marketplaces,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또 회당에서 높은 자리와 잔치에서 윗자리에 앉기를 좋아한다.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678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have the most important seats in the synagogues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places of honor at banquets.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주인은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종을</a:t>
            </a:r>
            <a:r>
              <a:rPr dirty="0"/>
              <a:t> </a:t>
            </a:r>
            <a:r>
              <a:rPr dirty="0" err="1"/>
              <a:t>보냈다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그 </a:t>
            </a:r>
            <a:r>
              <a:rPr dirty="0" err="1"/>
              <a:t>종의</a:t>
            </a:r>
            <a:r>
              <a:rPr dirty="0"/>
              <a:t> </a:t>
            </a:r>
            <a:r>
              <a:rPr dirty="0" err="1"/>
              <a:t>머리를</a:t>
            </a:r>
            <a:r>
              <a:rPr dirty="0"/>
              <a:t> </a:t>
            </a:r>
            <a:r>
              <a:rPr dirty="0" err="1"/>
              <a:t>때리고</a:t>
            </a:r>
            <a:r>
              <a:rPr dirty="0"/>
              <a:t> </a:t>
            </a:r>
            <a:r>
              <a:rPr dirty="0" err="1"/>
              <a:t>모욕했다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098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sent another servant to them;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struck this man on the head and treated him shamefully.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과부의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삼키고</a:t>
            </a:r>
            <a:r>
              <a:rPr dirty="0"/>
              <a:t> </a:t>
            </a:r>
            <a:r>
              <a:rPr dirty="0" err="1"/>
              <a:t>남에게</a:t>
            </a:r>
            <a:r>
              <a:rPr dirty="0"/>
              <a:t> </a:t>
            </a:r>
            <a:r>
              <a:rPr dirty="0" err="1"/>
              <a:t>보이려고</a:t>
            </a:r>
            <a:r>
              <a:rPr dirty="0"/>
              <a:t> </a:t>
            </a:r>
            <a:r>
              <a:rPr dirty="0" err="1"/>
              <a:t>길게</a:t>
            </a:r>
            <a:r>
              <a:rPr dirty="0"/>
              <a:t> </a:t>
            </a:r>
            <a:r>
              <a:rPr dirty="0" err="1"/>
              <a:t>기도한다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더 큰 </a:t>
            </a:r>
            <a:r>
              <a:rPr dirty="0" err="1"/>
              <a:t>심판을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914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devour widows' houses and for a show make lengthy prayers.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Such men will be punished most severely."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038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헌금함</a:t>
            </a:r>
            <a:r>
              <a:rPr dirty="0"/>
              <a:t> </a:t>
            </a:r>
            <a:r>
              <a:rPr dirty="0" err="1"/>
              <a:t>맞은편에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헌금함에</a:t>
            </a:r>
            <a:r>
              <a:rPr dirty="0"/>
              <a:t> 돈 </a:t>
            </a:r>
            <a:r>
              <a:rPr dirty="0" err="1"/>
              <a:t>넣는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계셨습니다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부자들이</a:t>
            </a:r>
            <a:r>
              <a:rPr dirty="0"/>
              <a:t> </a:t>
            </a:r>
            <a:r>
              <a:rPr dirty="0" err="1"/>
              <a:t>큰돈을</a:t>
            </a:r>
            <a:r>
              <a:rPr dirty="0"/>
              <a:t> </a:t>
            </a:r>
            <a:r>
              <a:rPr dirty="0" err="1"/>
              <a:t>넣었습니다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751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sat down opposite the place where the offerings were put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watched the crowd putting their money into the temple treasury.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Many rich people threw in large amounts.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42</a:t>
            </a:r>
            <a:br/>
            <a:r>
              <a:t>그런데 가난한 과부 한 사람이 다가오더니 렙돈 동전 두 개, 곧 1고드란트를 넣었습니다.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105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poor widow came and put in two very small copper coins,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worth only a fraction of a penny.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71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제자들을</a:t>
            </a:r>
            <a:r>
              <a:rPr dirty="0"/>
              <a:t> </a:t>
            </a:r>
            <a:r>
              <a:rPr dirty="0" err="1"/>
              <a:t>불러서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이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과부가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누구보다</a:t>
            </a:r>
            <a:r>
              <a:rPr dirty="0"/>
              <a:t> 더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헌금을</a:t>
            </a:r>
            <a:r>
              <a:rPr dirty="0"/>
              <a:t> </a:t>
            </a:r>
            <a:r>
              <a:rPr dirty="0" err="1"/>
              <a:t>드렸다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235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Calling his disciples to him, Jesus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tell you the truth, this poor widow has put more into the treasury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than all the others.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022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풍족한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드렸지만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여인은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가운데서도</a:t>
            </a:r>
            <a:r>
              <a:rPr dirty="0"/>
              <a:t> </a:t>
            </a:r>
            <a:r>
              <a:rPr dirty="0" err="1"/>
              <a:t>자신이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것, 곧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생활비</a:t>
            </a:r>
            <a:r>
              <a:rPr dirty="0"/>
              <a:t> </a:t>
            </a:r>
            <a:r>
              <a:rPr dirty="0" err="1"/>
              <a:t>전부를</a:t>
            </a:r>
            <a:r>
              <a:rPr dirty="0"/>
              <a:t> </a:t>
            </a:r>
            <a:r>
              <a:rPr dirty="0" err="1"/>
              <a:t>드렸다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072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all gave out of their wealth; but she, out of her poverty, put in everything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all she had to live on."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주인은</a:t>
            </a:r>
            <a:r>
              <a:rPr dirty="0"/>
              <a:t> 또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종을</a:t>
            </a:r>
            <a:r>
              <a:rPr dirty="0"/>
              <a:t> </a:t>
            </a:r>
            <a:r>
              <a:rPr dirty="0" err="1"/>
              <a:t>보냈지만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그 </a:t>
            </a:r>
            <a:r>
              <a:rPr dirty="0" err="1"/>
              <a:t>종을</a:t>
            </a:r>
            <a:r>
              <a:rPr dirty="0"/>
              <a:t> </a:t>
            </a:r>
            <a:r>
              <a:rPr dirty="0" err="1"/>
              <a:t>죽여</a:t>
            </a:r>
            <a:r>
              <a:rPr dirty="0"/>
              <a:t> </a:t>
            </a:r>
            <a:r>
              <a:rPr dirty="0" err="1"/>
              <a:t>버렸다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나서도</a:t>
            </a:r>
            <a:r>
              <a:rPr dirty="0"/>
              <a:t> </a:t>
            </a:r>
            <a:r>
              <a:rPr dirty="0" err="1"/>
              <a:t>주인은</a:t>
            </a:r>
            <a:r>
              <a:rPr dirty="0"/>
              <a:t> </a:t>
            </a:r>
            <a:r>
              <a:rPr dirty="0" err="1"/>
              <a:t>계속해서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종들을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보냈는데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농부들은</a:t>
            </a:r>
            <a:r>
              <a:rPr dirty="0"/>
              <a:t> 그 </a:t>
            </a:r>
            <a:r>
              <a:rPr dirty="0" err="1"/>
              <a:t>종들을</a:t>
            </a:r>
            <a:r>
              <a:rPr dirty="0"/>
              <a:t> </a:t>
            </a:r>
            <a:r>
              <a:rPr dirty="0" err="1"/>
              <a:t>때리고</a:t>
            </a:r>
            <a:r>
              <a:rPr dirty="0"/>
              <a:t> </a:t>
            </a:r>
            <a:r>
              <a:rPr dirty="0" err="1"/>
              <a:t>더러는</a:t>
            </a:r>
            <a:r>
              <a:rPr dirty="0"/>
              <a:t> </a:t>
            </a:r>
            <a:r>
              <a:rPr dirty="0" err="1"/>
              <a:t>죽이기도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235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sent still another, and that one they killed. He sent many others;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of them they beat, others they killed.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303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주인에게는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단 한 </a:t>
            </a:r>
            <a:r>
              <a:rPr dirty="0" err="1"/>
              <a:t>사람</a:t>
            </a:r>
            <a:r>
              <a:rPr dirty="0"/>
              <a:t>,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마지막으로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보내면서</a:t>
            </a:r>
            <a:r>
              <a:rPr dirty="0"/>
              <a:t> ‘</a:t>
            </a:r>
            <a:r>
              <a:rPr dirty="0" err="1"/>
              <a:t>그들이</a:t>
            </a:r>
            <a:r>
              <a:rPr dirty="0"/>
              <a:t> 내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존중하겠지’라고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601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 had one left to send, a son, whom he loved. He sent him last of all, saying,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`They will respect my son.'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농부들은</a:t>
            </a:r>
            <a:r>
              <a:rPr dirty="0"/>
              <a:t> </a:t>
            </a:r>
            <a:r>
              <a:rPr dirty="0" err="1"/>
              <a:t>자기들끼리</a:t>
            </a:r>
            <a:r>
              <a:rPr dirty="0"/>
              <a:t> </a:t>
            </a:r>
            <a:r>
              <a:rPr dirty="0" err="1"/>
              <a:t>수군거렸다</a:t>
            </a:r>
            <a:r>
              <a:rPr dirty="0"/>
              <a:t>. ‘이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상속자다</a:t>
            </a:r>
            <a:r>
              <a:rPr dirty="0"/>
              <a:t>.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죽이자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그 </a:t>
            </a:r>
            <a:r>
              <a:rPr dirty="0" err="1"/>
              <a:t>유산은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차지가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"But the tenants said to one another, `This is the heir. Come, let's kill him, and the inheritance will be ours.'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그리하여 농부들은 아들을 데려다가 죽이고 포도원 밖으로 내던져 버렸다.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they took him and killed him, and threw him out of the vineyard.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되면</a:t>
            </a:r>
            <a:r>
              <a:rPr dirty="0"/>
              <a:t> </a:t>
            </a:r>
            <a:r>
              <a:rPr dirty="0" err="1"/>
              <a:t>포도원</a:t>
            </a:r>
            <a:r>
              <a:rPr dirty="0"/>
              <a:t> </a:t>
            </a:r>
            <a:r>
              <a:rPr dirty="0" err="1"/>
              <a:t>주인이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하겠느냐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그 </a:t>
            </a:r>
            <a:r>
              <a:rPr dirty="0" err="1"/>
              <a:t>농부들을</a:t>
            </a:r>
            <a:r>
              <a:rPr dirty="0"/>
              <a:t> </a:t>
            </a:r>
            <a:r>
              <a:rPr dirty="0" err="1"/>
              <a:t>죽이고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포도원을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898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then will the owner of the vineyard do?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He will come and kill those tenants and give the vineyard to others.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2385</Words>
  <Application>Microsoft Office PowerPoint</Application>
  <PresentationFormat>와이드스크린</PresentationFormat>
  <Paragraphs>236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2022-09-17T07:51:05Z</dcterms:modified>
</cp:coreProperties>
</file>