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063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떠나실</a:t>
            </a:r>
            <a:r>
              <a:rPr dirty="0"/>
              <a:t> 때 </a:t>
            </a:r>
            <a:r>
              <a:rPr dirty="0" err="1"/>
              <a:t>제자들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한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선생님</a:t>
            </a:r>
            <a:r>
              <a:rPr dirty="0"/>
              <a:t>, </a:t>
            </a:r>
            <a:r>
              <a:rPr dirty="0" err="1"/>
              <a:t>저것</a:t>
            </a:r>
            <a:r>
              <a:rPr dirty="0"/>
              <a:t> 좀 </a:t>
            </a:r>
            <a:r>
              <a:rPr dirty="0" err="1"/>
              <a:t>보십시오</a:t>
            </a:r>
            <a:r>
              <a:rPr dirty="0"/>
              <a:t>! 저 큰 </a:t>
            </a:r>
            <a:r>
              <a:rPr dirty="0" err="1"/>
              <a:t>돌들</a:t>
            </a:r>
            <a:r>
              <a:rPr dirty="0"/>
              <a:t> </a:t>
            </a:r>
            <a:r>
              <a:rPr dirty="0" err="1"/>
              <a:t>하며</a:t>
            </a:r>
            <a:r>
              <a:rPr dirty="0"/>
              <a:t> </a:t>
            </a:r>
            <a:r>
              <a:rPr dirty="0" err="1"/>
              <a:t>웅장한</a:t>
            </a:r>
            <a:r>
              <a:rPr dirty="0"/>
              <a:t> </a:t>
            </a:r>
            <a:r>
              <a:rPr dirty="0" err="1"/>
              <a:t>건물</a:t>
            </a:r>
            <a:r>
              <a:rPr dirty="0"/>
              <a:t> 좀 </a:t>
            </a:r>
            <a:r>
              <a:rPr dirty="0" err="1"/>
              <a:t>보십시오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666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he was leaving the temple, one of his disciples said to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"Look, Teacher! What massive stones! What magnificent buildings!"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먼저 복음이 세상 모든 민족에게 전해져야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the gospel must first be preached to all nations.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붙잡혀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재판을</a:t>
            </a:r>
            <a:r>
              <a:rPr dirty="0"/>
              <a:t> </a:t>
            </a:r>
            <a:r>
              <a:rPr dirty="0" err="1"/>
              <a:t>받게</a:t>
            </a:r>
            <a:r>
              <a:rPr dirty="0"/>
              <a:t> 될 </a:t>
            </a:r>
            <a:r>
              <a:rPr dirty="0" err="1"/>
              <a:t>때에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할지</a:t>
            </a:r>
            <a:r>
              <a:rPr dirty="0"/>
              <a:t> </a:t>
            </a:r>
            <a:r>
              <a:rPr dirty="0" err="1"/>
              <a:t>미리</a:t>
            </a:r>
            <a:r>
              <a:rPr dirty="0"/>
              <a:t> </a:t>
            </a:r>
            <a:r>
              <a:rPr dirty="0" err="1"/>
              <a:t>걱정하지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때에</a:t>
            </a:r>
            <a:r>
              <a:rPr dirty="0"/>
              <a:t> </a:t>
            </a:r>
            <a:r>
              <a:rPr dirty="0" err="1"/>
              <a:t>맞게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주시는</a:t>
            </a:r>
            <a:r>
              <a:rPr dirty="0"/>
              <a:t> </a:t>
            </a:r>
            <a:r>
              <a:rPr dirty="0" err="1"/>
              <a:t>말만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분은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성령이시다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548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Whenever you are arrested and brought to trial, do not worry beforehand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about what to say. Just say whatever is given you at the time,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it is not you speaking, but the Holy Spirit.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746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형제가</a:t>
            </a:r>
            <a:r>
              <a:rPr dirty="0"/>
              <a:t> </a:t>
            </a:r>
            <a:r>
              <a:rPr dirty="0" err="1"/>
              <a:t>형제를</a:t>
            </a:r>
            <a:r>
              <a:rPr dirty="0"/>
              <a:t>, </a:t>
            </a:r>
            <a:r>
              <a:rPr dirty="0" err="1"/>
              <a:t>아버지가</a:t>
            </a:r>
            <a:r>
              <a:rPr dirty="0"/>
              <a:t> </a:t>
            </a:r>
            <a:r>
              <a:rPr dirty="0" err="1"/>
              <a:t>자식을</a:t>
            </a:r>
            <a:r>
              <a:rPr dirty="0"/>
              <a:t> </a:t>
            </a:r>
            <a:r>
              <a:rPr dirty="0" err="1"/>
              <a:t>배신해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</a:t>
            </a:r>
            <a:r>
              <a:rPr dirty="0" err="1"/>
              <a:t>내어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자식들이</a:t>
            </a:r>
            <a:r>
              <a:rPr dirty="0"/>
              <a:t> </a:t>
            </a:r>
            <a:r>
              <a:rPr dirty="0" err="1"/>
              <a:t>부모를</a:t>
            </a:r>
            <a:r>
              <a:rPr dirty="0"/>
              <a:t> </a:t>
            </a:r>
            <a:r>
              <a:rPr dirty="0" err="1"/>
              <a:t>배역해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132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"Brother will betray brother to death, and a father his child.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Children will rebel against their parents and have them put to death.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658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나로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미워할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끝까지</a:t>
            </a:r>
            <a:r>
              <a:rPr dirty="0"/>
              <a:t> </a:t>
            </a:r>
            <a:r>
              <a:rPr dirty="0" err="1"/>
              <a:t>견디는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구원받을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471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men will hate you because of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who stands firm to the end will be saved.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08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‘</a:t>
            </a:r>
            <a:r>
              <a:rPr dirty="0" err="1"/>
              <a:t>멸망하게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가증한</a:t>
            </a:r>
            <a:r>
              <a:rPr dirty="0"/>
              <a:t> </a:t>
            </a:r>
            <a:r>
              <a:rPr dirty="0" err="1"/>
              <a:t>것’이</a:t>
            </a:r>
            <a:r>
              <a:rPr dirty="0"/>
              <a:t> </a:t>
            </a:r>
            <a:r>
              <a:rPr dirty="0" err="1"/>
              <a:t>있어서는</a:t>
            </a:r>
            <a:r>
              <a:rPr dirty="0"/>
              <a:t> 안 될 </a:t>
            </a:r>
            <a:r>
              <a:rPr dirty="0" err="1"/>
              <a:t>곳에</a:t>
            </a:r>
            <a:r>
              <a:rPr dirty="0"/>
              <a:t> 서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</a:t>
            </a:r>
            <a:r>
              <a:rPr dirty="0" err="1"/>
              <a:t>읽는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깨달아라</a:t>
            </a:r>
            <a:r>
              <a:rPr dirty="0"/>
              <a:t>) </a:t>
            </a:r>
            <a:r>
              <a:rPr dirty="0" err="1"/>
              <a:t>유대에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산으로</a:t>
            </a:r>
            <a:r>
              <a:rPr dirty="0"/>
              <a:t> </a:t>
            </a:r>
            <a:r>
              <a:rPr dirty="0" err="1"/>
              <a:t>도망가라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678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"When you see `the abomination that causes desolation'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standing where it does not belong -- let the reader understand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then let those who are in Judea flee to the mountains.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30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자기</a:t>
            </a:r>
            <a:r>
              <a:rPr dirty="0"/>
              <a:t> 집 </a:t>
            </a:r>
            <a:r>
              <a:rPr dirty="0" err="1"/>
              <a:t>지붕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내려오지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물건을</a:t>
            </a:r>
            <a:r>
              <a:rPr dirty="0"/>
              <a:t> </a:t>
            </a:r>
            <a:r>
              <a:rPr dirty="0" err="1"/>
              <a:t>가지러</a:t>
            </a:r>
            <a:r>
              <a:rPr dirty="0"/>
              <a:t> </a:t>
            </a:r>
            <a:r>
              <a:rPr dirty="0" err="1"/>
              <a:t>집안으로</a:t>
            </a:r>
            <a:r>
              <a:rPr dirty="0"/>
              <a:t> </a:t>
            </a:r>
            <a:r>
              <a:rPr dirty="0" err="1"/>
              <a:t>들어가지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618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no one on the roof of his house go down or enter the house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take anything out.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들에 있는 사람은 겉옷을 가지러 돌아가지 말라.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Let no one in the field go back to get his cloak.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임신한 여인들이나 젖먹이는 어머니들에게는 그날들이 얼마나 끔찍할지 모른다.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How dreadful it will be in those days for pregnant women and nursing mothers!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이런 일이 겨울에 닥치지 않도록 기도하라.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Pray that this will not take place in winter,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50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그때가</a:t>
            </a:r>
            <a:r>
              <a:rPr dirty="0"/>
              <a:t> </a:t>
            </a:r>
            <a:r>
              <a:rPr dirty="0" err="1"/>
              <a:t>환난의</a:t>
            </a:r>
            <a:r>
              <a:rPr dirty="0"/>
              <a:t> </a:t>
            </a:r>
            <a:r>
              <a:rPr dirty="0" err="1"/>
              <a:t>날들이</a:t>
            </a:r>
            <a:r>
              <a:rPr dirty="0"/>
              <a:t> 될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환난은</a:t>
            </a:r>
            <a:r>
              <a:rPr dirty="0"/>
              <a:t> </a:t>
            </a:r>
            <a:r>
              <a:rPr dirty="0" err="1"/>
              <a:t>태초에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세상을</a:t>
            </a:r>
            <a:r>
              <a:rPr dirty="0"/>
              <a:t> </a:t>
            </a:r>
            <a:r>
              <a:rPr dirty="0" err="1"/>
              <a:t>창조하신</a:t>
            </a:r>
            <a:r>
              <a:rPr dirty="0"/>
              <a:t> </a:t>
            </a:r>
            <a:r>
              <a:rPr dirty="0" err="1"/>
              <a:t>이후</a:t>
            </a:r>
            <a:r>
              <a:rPr dirty="0"/>
              <a:t> </a:t>
            </a:r>
            <a:r>
              <a:rPr dirty="0" err="1"/>
              <a:t>지금까지</a:t>
            </a:r>
            <a:r>
              <a:rPr dirty="0"/>
              <a:t> </a:t>
            </a:r>
            <a:r>
              <a:rPr dirty="0" err="1"/>
              <a:t>없었고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앞으로도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490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those will be days of distress unequaled from the beginning,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God created the world, until now -- and never to be equaled again.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782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“이 </a:t>
            </a:r>
            <a:r>
              <a:rPr dirty="0" err="1"/>
              <a:t>훌륭한</a:t>
            </a:r>
            <a:r>
              <a:rPr dirty="0"/>
              <a:t> </a:t>
            </a:r>
            <a:r>
              <a:rPr dirty="0" err="1"/>
              <a:t>건물들을</a:t>
            </a:r>
            <a:r>
              <a:rPr dirty="0"/>
              <a:t> </a:t>
            </a:r>
            <a:r>
              <a:rPr dirty="0" err="1"/>
              <a:t>보느냐</a:t>
            </a:r>
            <a:r>
              <a:rPr dirty="0"/>
              <a:t>? 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돌 </a:t>
            </a:r>
            <a:r>
              <a:rPr dirty="0" err="1"/>
              <a:t>하나라도</a:t>
            </a:r>
            <a:r>
              <a:rPr dirty="0"/>
              <a:t> </a:t>
            </a:r>
            <a:r>
              <a:rPr dirty="0" err="1"/>
              <a:t>그냥</a:t>
            </a:r>
            <a:r>
              <a:rPr dirty="0"/>
              <a:t> </a:t>
            </a:r>
            <a:r>
              <a:rPr dirty="0" err="1"/>
              <a:t>쌓여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하나같이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무너질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027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you see all these great buildings?" replied Jesus.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"Not one stone here will be left on another; every one will be thrown down."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그날들을</a:t>
            </a:r>
            <a:r>
              <a:rPr dirty="0"/>
              <a:t> </a:t>
            </a:r>
            <a:r>
              <a:rPr dirty="0" err="1"/>
              <a:t>줄여</a:t>
            </a:r>
            <a:r>
              <a:rPr dirty="0"/>
              <a:t> </a:t>
            </a:r>
            <a:r>
              <a:rPr dirty="0" err="1"/>
              <a:t>주시지</a:t>
            </a:r>
            <a:r>
              <a:rPr dirty="0"/>
              <a:t> </a:t>
            </a:r>
            <a:r>
              <a:rPr dirty="0" err="1"/>
              <a:t>않았더라면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살아남지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자신이</a:t>
            </a:r>
            <a:r>
              <a:rPr dirty="0"/>
              <a:t> </a:t>
            </a:r>
            <a:r>
              <a:rPr dirty="0" err="1"/>
              <a:t>택하신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그날들을</a:t>
            </a:r>
            <a:r>
              <a:rPr dirty="0"/>
              <a:t> </a:t>
            </a:r>
            <a:r>
              <a:rPr dirty="0" err="1"/>
              <a:t>줄여</a:t>
            </a:r>
            <a:r>
              <a:rPr dirty="0"/>
              <a:t> </a:t>
            </a:r>
            <a:r>
              <a:rPr dirty="0" err="1"/>
              <a:t>주셨다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734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the Lord had not cut short those days, no one would survive.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for the sake of the elect, whom he has chosen, he has shortened them.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409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‘</a:t>
            </a:r>
            <a:r>
              <a:rPr dirty="0" err="1"/>
              <a:t>보라</a:t>
            </a:r>
            <a:r>
              <a:rPr dirty="0"/>
              <a:t>! 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그리스도가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!’,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보라</a:t>
            </a:r>
            <a:r>
              <a:rPr dirty="0"/>
              <a:t>! </a:t>
            </a:r>
            <a:r>
              <a:rPr dirty="0" err="1"/>
              <a:t>그리스도가</a:t>
            </a:r>
            <a:r>
              <a:rPr dirty="0"/>
              <a:t> </a:t>
            </a:r>
            <a:r>
              <a:rPr dirty="0" err="1"/>
              <a:t>저기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!’고 </a:t>
            </a:r>
            <a:r>
              <a:rPr dirty="0" err="1"/>
              <a:t>해도</a:t>
            </a:r>
            <a:r>
              <a:rPr dirty="0"/>
              <a:t> </a:t>
            </a: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575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that time if anyone says to you, `Look, here is the Christ!'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or, `Look, there he is!' do not believe it.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62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가짜</a:t>
            </a:r>
            <a:r>
              <a:rPr dirty="0"/>
              <a:t> </a:t>
            </a:r>
            <a:r>
              <a:rPr dirty="0" err="1"/>
              <a:t>그리스도들과</a:t>
            </a:r>
            <a:r>
              <a:rPr dirty="0"/>
              <a:t> </a:t>
            </a:r>
            <a:r>
              <a:rPr dirty="0" err="1"/>
              <a:t>가짜</a:t>
            </a:r>
            <a:r>
              <a:rPr dirty="0"/>
              <a:t> </a:t>
            </a:r>
            <a:r>
              <a:rPr dirty="0" err="1"/>
              <a:t>예언자들이</a:t>
            </a:r>
            <a:r>
              <a:rPr dirty="0"/>
              <a:t> </a:t>
            </a:r>
            <a:r>
              <a:rPr dirty="0" err="1"/>
              <a:t>나타나</a:t>
            </a:r>
            <a:r>
              <a:rPr dirty="0"/>
              <a:t> </a:t>
            </a:r>
            <a:r>
              <a:rPr dirty="0" err="1"/>
              <a:t>표적과</a:t>
            </a:r>
            <a:r>
              <a:rPr dirty="0"/>
              <a:t> </a:t>
            </a:r>
            <a:r>
              <a:rPr dirty="0" err="1"/>
              <a:t>기사를</a:t>
            </a:r>
            <a:r>
              <a:rPr dirty="0"/>
              <a:t> </a:t>
            </a:r>
            <a:r>
              <a:rPr dirty="0" err="1"/>
              <a:t>보이면서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가능한</a:t>
            </a:r>
            <a:r>
              <a:rPr dirty="0"/>
              <a:t> 한 </a:t>
            </a:r>
            <a:r>
              <a:rPr dirty="0" err="1"/>
              <a:t>택함받은</a:t>
            </a:r>
            <a:r>
              <a:rPr dirty="0"/>
              <a:t> </a:t>
            </a:r>
            <a:r>
              <a:rPr dirty="0" err="1"/>
              <a:t>사람들까지도</a:t>
            </a:r>
            <a:r>
              <a:rPr dirty="0"/>
              <a:t> </a:t>
            </a:r>
            <a:r>
              <a:rPr dirty="0" err="1"/>
              <a:t>미혹할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253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false Christs and false prophets will appear and perform signs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miracles to deceive the elect -- if that were possible.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정신을</a:t>
            </a:r>
            <a:r>
              <a:rPr dirty="0"/>
              <a:t> </a:t>
            </a:r>
            <a:r>
              <a:rPr dirty="0" err="1"/>
              <a:t>바짝</a:t>
            </a:r>
            <a:r>
              <a:rPr dirty="0"/>
              <a:t> </a:t>
            </a:r>
            <a:r>
              <a:rPr dirty="0" err="1"/>
              <a:t>차리라</a:t>
            </a:r>
            <a:r>
              <a:rPr dirty="0"/>
              <a:t>. 그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오기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미리</a:t>
            </a:r>
            <a:r>
              <a:rPr dirty="0"/>
              <a:t> </a:t>
            </a:r>
            <a:r>
              <a:rPr dirty="0" err="1"/>
              <a:t>일러두는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be on your guard; I have told you everything ahead of time.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‘그러나 환난이 지나가면 해가 어두워지고 달이 빛을 내지 않을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976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in those days, following that distress, "`the sun will be darkened,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moon will not give its light;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별들이 하늘에서 떨어지고 하늘의 세력들이 무너질 것이다.’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stars will fall from the sky, and the heavenly bodies will be shaken.'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그때 사람들은 인자가 큰 권능과 영광 가운데 구름을 타고 오는 것을 볼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143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"At that time men will see the Son of Man coming in clouds with great power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glory.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그때에</a:t>
            </a:r>
            <a:r>
              <a:rPr dirty="0"/>
              <a:t> </a:t>
            </a:r>
            <a:r>
              <a:rPr dirty="0" err="1"/>
              <a:t>인자가</a:t>
            </a:r>
            <a:r>
              <a:rPr dirty="0"/>
              <a:t> </a:t>
            </a:r>
            <a:r>
              <a:rPr dirty="0" err="1"/>
              <a:t>천사들을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택함받은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땅 </a:t>
            </a:r>
            <a:r>
              <a:rPr dirty="0" err="1"/>
              <a:t>끝에서</a:t>
            </a:r>
            <a:r>
              <a:rPr dirty="0"/>
              <a:t> </a:t>
            </a:r>
            <a:r>
              <a:rPr dirty="0" err="1"/>
              <a:t>하늘</a:t>
            </a:r>
            <a:r>
              <a:rPr dirty="0"/>
              <a:t> </a:t>
            </a:r>
            <a:r>
              <a:rPr dirty="0" err="1"/>
              <a:t>끝까지</a:t>
            </a:r>
            <a:r>
              <a:rPr dirty="0"/>
              <a:t> </a:t>
            </a:r>
            <a:r>
              <a:rPr dirty="0" err="1"/>
              <a:t>사방에서</a:t>
            </a:r>
            <a:r>
              <a:rPr dirty="0"/>
              <a:t> </a:t>
            </a:r>
            <a:r>
              <a:rPr dirty="0" err="1"/>
              <a:t>모을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174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will send his angels and gather his elect from the four winds,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ends of the earth to the ends of the heavens.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무화과나무를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배우라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가지가</a:t>
            </a:r>
            <a:r>
              <a:rPr dirty="0"/>
              <a:t> </a:t>
            </a:r>
            <a:r>
              <a:rPr dirty="0" err="1"/>
              <a:t>연해지고</a:t>
            </a:r>
            <a:r>
              <a:rPr dirty="0"/>
              <a:t> 새 </a:t>
            </a:r>
            <a:r>
              <a:rPr dirty="0" err="1"/>
              <a:t>잎이</a:t>
            </a:r>
            <a:r>
              <a:rPr dirty="0"/>
              <a:t> </a:t>
            </a:r>
            <a:r>
              <a:rPr dirty="0" err="1"/>
              <a:t>돋으면</a:t>
            </a:r>
            <a:r>
              <a:rPr dirty="0"/>
              <a:t> </a:t>
            </a:r>
            <a:r>
              <a:rPr dirty="0" err="1"/>
              <a:t>여름이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왔음을</a:t>
            </a:r>
            <a:r>
              <a:rPr dirty="0"/>
              <a:t> </a:t>
            </a:r>
            <a:r>
              <a:rPr dirty="0" err="1"/>
              <a:t>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147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"Now learn this lesson from the fig tree: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soon as its twigs get tender and its leaves come out,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know that summer is near.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이와 같이 이런 일들이 일어나는 것을 보면 그때가 바로 문 앞에 가까이 온 줄을 알라.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438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so, when you see these things happening, you know that it is near,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right at the door.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맞은편</a:t>
            </a:r>
            <a:r>
              <a:rPr dirty="0"/>
              <a:t> </a:t>
            </a:r>
            <a:r>
              <a:rPr dirty="0" err="1"/>
              <a:t>올리브</a:t>
            </a:r>
            <a:r>
              <a:rPr dirty="0"/>
              <a:t> </a:t>
            </a:r>
            <a:r>
              <a:rPr dirty="0" err="1"/>
              <a:t>산에서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계실</a:t>
            </a:r>
            <a:r>
              <a:rPr dirty="0"/>
              <a:t> </a:t>
            </a:r>
            <a:r>
              <a:rPr dirty="0" err="1"/>
              <a:t>때에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베드로와</a:t>
            </a:r>
            <a:r>
              <a:rPr dirty="0"/>
              <a:t> </a:t>
            </a:r>
            <a:r>
              <a:rPr dirty="0" err="1"/>
              <a:t>야고보와</a:t>
            </a:r>
            <a:r>
              <a:rPr dirty="0"/>
              <a:t> </a:t>
            </a:r>
            <a:r>
              <a:rPr dirty="0" err="1"/>
              <a:t>요한과</a:t>
            </a:r>
            <a:r>
              <a:rPr dirty="0"/>
              <a:t> </a:t>
            </a:r>
            <a:r>
              <a:rPr dirty="0" err="1"/>
              <a:t>안드레가</a:t>
            </a:r>
            <a:r>
              <a:rPr dirty="0"/>
              <a:t> </a:t>
            </a:r>
            <a:r>
              <a:rPr dirty="0" err="1"/>
              <a:t>따로</a:t>
            </a:r>
            <a:r>
              <a:rPr dirty="0"/>
              <a:t> </a:t>
            </a:r>
            <a:r>
              <a:rPr dirty="0" err="1"/>
              <a:t>나아와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532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Jesus was sitting on the Mount of Olives opposite the temple,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Peter, James, John and Andrew asked him privately,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94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세대가</a:t>
            </a:r>
            <a:r>
              <a:rPr dirty="0"/>
              <a:t> </a:t>
            </a:r>
            <a:r>
              <a:rPr dirty="0" err="1"/>
              <a:t>지나가기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일어날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643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tell you the truth,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generation will certainly not pass away until all these things have happened.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하늘과 땅은 없어질지라도 내가 한 말들은 결코 없어지지 않을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Heaven and earth will pass away, but my words will never pass away.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790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/>
              <a:t>그 </a:t>
            </a:r>
            <a:r>
              <a:rPr dirty="0" err="1"/>
              <a:t>날짜와</a:t>
            </a:r>
            <a:r>
              <a:rPr dirty="0"/>
              <a:t> 그 </a:t>
            </a:r>
            <a:r>
              <a:rPr dirty="0" err="1"/>
              <a:t>시각은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모른다</a:t>
            </a:r>
            <a:r>
              <a:rPr dirty="0"/>
              <a:t>. </a:t>
            </a: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천사들도</a:t>
            </a:r>
            <a:r>
              <a:rPr dirty="0"/>
              <a:t> </a:t>
            </a:r>
            <a:r>
              <a:rPr dirty="0" err="1"/>
              <a:t>모르고</a:t>
            </a:r>
            <a:r>
              <a:rPr dirty="0"/>
              <a:t> </a:t>
            </a:r>
            <a:r>
              <a:rPr dirty="0" err="1"/>
              <a:t>아들도</a:t>
            </a:r>
            <a:r>
              <a:rPr dirty="0"/>
              <a:t> </a:t>
            </a:r>
            <a:r>
              <a:rPr dirty="0" err="1"/>
              <a:t>모른다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아버지만</a:t>
            </a:r>
            <a:r>
              <a:rPr dirty="0"/>
              <a:t> </a:t>
            </a:r>
            <a:r>
              <a:rPr dirty="0" err="1"/>
              <a:t>아신다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433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 one knows about that day or hour,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even the angels in heaven, nor the Son, but only the Father.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정신을 바짝 차리라! 항상 깨어 있으라! 그때가 언제 올지 알지 못하기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 on guard! Be alert! You do not know when that time will come.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681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여행을</a:t>
            </a:r>
            <a:r>
              <a:rPr dirty="0"/>
              <a:t> </a:t>
            </a:r>
            <a:r>
              <a:rPr dirty="0" err="1"/>
              <a:t>떠나는</a:t>
            </a:r>
            <a:r>
              <a:rPr dirty="0"/>
              <a:t> </a:t>
            </a:r>
            <a:r>
              <a:rPr dirty="0" err="1"/>
              <a:t>사람에</a:t>
            </a:r>
            <a:r>
              <a:rPr dirty="0"/>
              <a:t> </a:t>
            </a:r>
            <a:r>
              <a:rPr dirty="0" err="1"/>
              <a:t>비유할</a:t>
            </a:r>
            <a:r>
              <a:rPr dirty="0"/>
              <a:t> 수 </a:t>
            </a:r>
            <a:r>
              <a:rPr dirty="0" err="1"/>
              <a:t>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떠나면서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종들에게</a:t>
            </a:r>
            <a:r>
              <a:rPr dirty="0"/>
              <a:t> </a:t>
            </a:r>
            <a:r>
              <a:rPr dirty="0" err="1"/>
              <a:t>권한을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각 </a:t>
            </a:r>
            <a:r>
              <a:rPr dirty="0" err="1"/>
              <a:t>사람에게</a:t>
            </a:r>
            <a:r>
              <a:rPr dirty="0"/>
              <a:t> 할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맡기고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문지기에게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잘 </a:t>
            </a:r>
            <a:r>
              <a:rPr dirty="0" err="1"/>
              <a:t>지키라고</a:t>
            </a:r>
            <a:r>
              <a:rPr dirty="0"/>
              <a:t> </a:t>
            </a:r>
            <a:r>
              <a:rPr dirty="0" err="1"/>
              <a:t>명령하는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551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It's like a man going away: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leaves his house and puts his servants in charge,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with his assigned task, and tells the one at the door to keep watch.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2423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깨어</a:t>
            </a:r>
            <a:r>
              <a:rPr dirty="0"/>
              <a:t> </a:t>
            </a:r>
            <a:r>
              <a:rPr dirty="0" err="1"/>
              <a:t>있으라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집주인이</a:t>
            </a:r>
            <a:r>
              <a:rPr dirty="0"/>
              <a:t> </a:t>
            </a:r>
            <a:r>
              <a:rPr dirty="0" err="1"/>
              <a:t>언제</a:t>
            </a:r>
            <a:r>
              <a:rPr dirty="0"/>
              <a:t> </a:t>
            </a:r>
            <a:r>
              <a:rPr dirty="0" err="1"/>
              <a:t>돌아올지</a:t>
            </a:r>
            <a:r>
              <a:rPr dirty="0"/>
              <a:t>, 곧 </a:t>
            </a:r>
            <a:r>
              <a:rPr dirty="0" err="1"/>
              <a:t>저녁이</a:t>
            </a:r>
            <a:r>
              <a:rPr dirty="0"/>
              <a:t> </a:t>
            </a:r>
            <a:r>
              <a:rPr dirty="0" err="1"/>
              <a:t>될지</a:t>
            </a:r>
            <a:r>
              <a:rPr dirty="0"/>
              <a:t>, </a:t>
            </a:r>
            <a:r>
              <a:rPr dirty="0" err="1"/>
              <a:t>한밤이</a:t>
            </a:r>
            <a:r>
              <a:rPr dirty="0"/>
              <a:t> </a:t>
            </a:r>
            <a:r>
              <a:rPr dirty="0" err="1"/>
              <a:t>될지</a:t>
            </a:r>
            <a:r>
              <a:rPr dirty="0"/>
              <a:t>, </a:t>
            </a:r>
            <a:r>
              <a:rPr dirty="0" err="1"/>
              <a:t>새벽이</a:t>
            </a:r>
            <a:r>
              <a:rPr dirty="0"/>
              <a:t> </a:t>
            </a:r>
            <a:r>
              <a:rPr dirty="0" err="1"/>
              <a:t>될지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아침이</a:t>
            </a:r>
            <a:r>
              <a:rPr dirty="0"/>
              <a:t> </a:t>
            </a:r>
            <a:r>
              <a:rPr dirty="0" err="1"/>
              <a:t>될지</a:t>
            </a:r>
            <a:r>
              <a:rPr dirty="0"/>
              <a:t> </a:t>
            </a:r>
            <a:r>
              <a:rPr dirty="0" err="1"/>
              <a:t>모르기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695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"Therefore keep watch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you do not know when the owner of the house will come back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whether in the evening, or at midnight, or when the rooster crows, or at dawn.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그가 갑자기 돌아와 너희가 자고 있는 모습을 보게 되는 일이 없도록 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If he comes suddenly, do not let him find you sleeping.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내가 너희에게 하는 이 말은 모든 사람에게 하는 말이니 ‘깨어 있으라!’”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What I say to you, I say to everyone: `Watch!'"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027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“</a:t>
            </a:r>
            <a:r>
              <a:rPr dirty="0" err="1"/>
              <a:t>말씀해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 </a:t>
            </a: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언제</a:t>
            </a:r>
            <a:r>
              <a:rPr dirty="0"/>
              <a:t> </a:t>
            </a:r>
            <a:r>
              <a:rPr dirty="0" err="1"/>
              <a:t>일어납니까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다 </a:t>
            </a:r>
            <a:r>
              <a:rPr dirty="0" err="1"/>
              <a:t>이루어질</a:t>
            </a:r>
            <a:r>
              <a:rPr dirty="0"/>
              <a:t> </a:t>
            </a:r>
            <a:r>
              <a:rPr dirty="0" err="1"/>
              <a:t>무렵에는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징조가</a:t>
            </a:r>
            <a:r>
              <a:rPr dirty="0"/>
              <a:t> </a:t>
            </a:r>
            <a:r>
              <a:rPr dirty="0" err="1"/>
              <a:t>있겠습니까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169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"Tell us, when will these things happen?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what will be the sign that they are all about to be fulfilled?"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예수께서 대답하셨습니다. “어느 누구에게도 현혹되지 않도록 조심하라.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Jesus said to them: "Watch out that no one deceives you.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많은 사람들이 내 이름으로 와서 ‘내가 바로 그다’라며 많은 사람들을 속일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Many will come in my name, claiming, `I am he,' and will deceive many.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전쟁이</a:t>
            </a:r>
            <a:r>
              <a:rPr dirty="0"/>
              <a:t> </a:t>
            </a:r>
            <a:r>
              <a:rPr dirty="0" err="1"/>
              <a:t>일어난</a:t>
            </a:r>
            <a:r>
              <a:rPr dirty="0"/>
              <a:t> </a:t>
            </a:r>
            <a:r>
              <a:rPr dirty="0" err="1"/>
              <a:t>소식과</a:t>
            </a:r>
            <a:r>
              <a:rPr dirty="0"/>
              <a:t> </a:t>
            </a:r>
            <a:r>
              <a:rPr dirty="0" err="1"/>
              <a:t>소문이</a:t>
            </a:r>
            <a:r>
              <a:rPr dirty="0"/>
              <a:t> </a:t>
            </a:r>
            <a:r>
              <a:rPr dirty="0" err="1"/>
              <a:t>들려도</a:t>
            </a:r>
            <a:r>
              <a:rPr dirty="0"/>
              <a:t> </a:t>
            </a:r>
            <a:r>
              <a:rPr dirty="0" err="1"/>
              <a:t>놀라지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일어나야</a:t>
            </a:r>
            <a:r>
              <a:rPr dirty="0"/>
              <a:t> </a:t>
            </a:r>
            <a:r>
              <a:rPr dirty="0" err="1"/>
              <a:t>하지만</a:t>
            </a:r>
            <a:r>
              <a:rPr dirty="0"/>
              <a:t> </a:t>
            </a:r>
            <a:r>
              <a:rPr dirty="0" err="1"/>
              <a:t>마지막은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298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hear of wars and rumors of wars,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be alarmed. Such things must happen, but the end is still to come.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민족과</a:t>
            </a:r>
            <a:r>
              <a:rPr dirty="0"/>
              <a:t> </a:t>
            </a:r>
            <a:r>
              <a:rPr dirty="0" err="1"/>
              <a:t>민족이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대항해</a:t>
            </a:r>
            <a:r>
              <a:rPr dirty="0"/>
              <a:t> </a:t>
            </a:r>
            <a:r>
              <a:rPr dirty="0" err="1"/>
              <a:t>일어나고</a:t>
            </a:r>
            <a:r>
              <a:rPr dirty="0"/>
              <a:t> </a:t>
            </a:r>
            <a:r>
              <a:rPr dirty="0" err="1"/>
              <a:t>나라와</a:t>
            </a:r>
            <a:r>
              <a:rPr dirty="0"/>
              <a:t> </a:t>
            </a:r>
            <a:r>
              <a:rPr dirty="0" err="1"/>
              <a:t>나라가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대항해</a:t>
            </a:r>
            <a:r>
              <a:rPr dirty="0"/>
              <a:t> </a:t>
            </a:r>
            <a:r>
              <a:rPr dirty="0" err="1"/>
              <a:t>일어날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곳곳에서</a:t>
            </a:r>
            <a:r>
              <a:rPr dirty="0"/>
              <a:t> </a:t>
            </a:r>
            <a:r>
              <a:rPr dirty="0" err="1"/>
              <a:t>지진이</a:t>
            </a:r>
            <a:r>
              <a:rPr dirty="0"/>
              <a:t> </a:t>
            </a:r>
            <a:r>
              <a:rPr dirty="0" err="1"/>
              <a:t>일어나고</a:t>
            </a:r>
            <a:r>
              <a:rPr dirty="0"/>
              <a:t> </a:t>
            </a:r>
            <a:r>
              <a:rPr dirty="0" err="1"/>
              <a:t>기근이</a:t>
            </a:r>
            <a:r>
              <a:rPr dirty="0"/>
              <a:t> 들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해산하는</a:t>
            </a:r>
            <a:r>
              <a:rPr dirty="0"/>
              <a:t> </a:t>
            </a:r>
            <a:r>
              <a:rPr dirty="0" err="1"/>
              <a:t>고통의</a:t>
            </a:r>
            <a:r>
              <a:rPr dirty="0"/>
              <a:t> </a:t>
            </a:r>
            <a:r>
              <a:rPr dirty="0" err="1"/>
              <a:t>시작일</a:t>
            </a:r>
            <a:r>
              <a:rPr dirty="0"/>
              <a:t> </a:t>
            </a:r>
            <a:r>
              <a:rPr dirty="0" err="1"/>
              <a:t>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813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Nation will rise against nation, and kingdom against kingdom.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will be earthquakes in various places, and famines.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are the beginning of birth pains.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331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정신을</a:t>
            </a:r>
            <a:r>
              <a:rPr dirty="0"/>
              <a:t> </a:t>
            </a:r>
            <a:r>
              <a:rPr dirty="0" err="1"/>
              <a:t>바짝</a:t>
            </a:r>
            <a:r>
              <a:rPr dirty="0"/>
              <a:t> </a:t>
            </a:r>
            <a:r>
              <a:rPr dirty="0" err="1"/>
              <a:t>차려야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법정에</a:t>
            </a:r>
            <a:r>
              <a:rPr dirty="0"/>
              <a:t> </a:t>
            </a:r>
            <a:r>
              <a:rPr dirty="0" err="1"/>
              <a:t>넘겨지고</a:t>
            </a:r>
            <a:r>
              <a:rPr dirty="0"/>
              <a:t> </a:t>
            </a:r>
            <a:r>
              <a:rPr dirty="0" err="1"/>
              <a:t>회당에서</a:t>
            </a:r>
            <a:r>
              <a:rPr dirty="0"/>
              <a:t> </a:t>
            </a:r>
            <a:r>
              <a:rPr dirty="0" err="1"/>
              <a:t>매질당할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나로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총독들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증언하게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9042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must be on your guard. You will be handed over to the local councils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flogged in the synagogues.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account of me you will stand before governors and kings as witnesses to 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1765</Words>
  <Application>Microsoft Office PowerPoint</Application>
  <PresentationFormat>와이드스크린</PresentationFormat>
  <Paragraphs>171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2022-09-17T07:54:23Z</dcterms:modified>
</cp:coreProperties>
</file>