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54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유월절과</a:t>
            </a:r>
            <a:r>
              <a:rPr dirty="0"/>
              <a:t> </a:t>
            </a:r>
            <a:r>
              <a:rPr dirty="0" err="1"/>
              <a:t>무교절이</a:t>
            </a:r>
            <a:r>
              <a:rPr dirty="0"/>
              <a:t> </a:t>
            </a:r>
            <a:r>
              <a:rPr dirty="0" err="1"/>
              <a:t>되기</a:t>
            </a:r>
            <a:r>
              <a:rPr dirty="0"/>
              <a:t> </a:t>
            </a:r>
            <a:r>
              <a:rPr dirty="0" err="1"/>
              <a:t>이틀</a:t>
            </a:r>
            <a:r>
              <a:rPr dirty="0"/>
              <a:t> </a:t>
            </a:r>
            <a:r>
              <a:rPr dirty="0" err="1"/>
              <a:t>전이었습니다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율법학자들은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체포해</a:t>
            </a:r>
            <a:r>
              <a:rPr dirty="0"/>
              <a:t> </a:t>
            </a:r>
            <a:r>
              <a:rPr dirty="0" err="1"/>
              <a:t>죽일지</a:t>
            </a:r>
            <a:r>
              <a:rPr dirty="0"/>
              <a:t> </a:t>
            </a:r>
            <a:r>
              <a:rPr dirty="0" err="1"/>
              <a:t>궁리하고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001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Passover and the Feast of Unleavened Bread were only two days away,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chief priests and the teachers of the law were looking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some sly way to arrest Jesus and kill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제자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하나인</a:t>
            </a:r>
            <a:r>
              <a:rPr dirty="0"/>
              <a:t> </a:t>
            </a:r>
            <a:r>
              <a:rPr dirty="0" err="1"/>
              <a:t>가룟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배반해서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심산으로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대제사장들에게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62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Judas Iscariot, one of the Twelve, went to the chief priests to betray Jesus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무척</a:t>
            </a:r>
            <a:r>
              <a:rPr dirty="0"/>
              <a:t> </a:t>
            </a:r>
            <a:r>
              <a:rPr dirty="0" err="1"/>
              <a:t>기뻐하며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주기로</a:t>
            </a:r>
            <a:r>
              <a:rPr dirty="0"/>
              <a:t> </a:t>
            </a:r>
            <a:r>
              <a:rPr dirty="0" err="1"/>
              <a:t>약속했습니다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유다는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기회를</a:t>
            </a:r>
            <a:r>
              <a:rPr dirty="0"/>
              <a:t> </a:t>
            </a:r>
            <a:r>
              <a:rPr dirty="0" err="1"/>
              <a:t>엿보았습니다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32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delighted to hear this and promised to give him money.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watched for an opportunity to hand him over.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45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무교절</a:t>
            </a:r>
            <a:r>
              <a:rPr dirty="0"/>
              <a:t> </a:t>
            </a:r>
            <a:r>
              <a:rPr dirty="0" err="1"/>
              <a:t>첫날</a:t>
            </a:r>
            <a:r>
              <a:rPr dirty="0"/>
              <a:t>,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잡는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준비하는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1996" y="4663440"/>
            <a:ext cx="119223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first day of the Feast of Unleavened Bread,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it was customary to sacrifice the Passover lamb, Jesus' disciples asked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 do you want us to go and make preparations for you to eat the Passover?"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18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</a:t>
            </a:r>
            <a:r>
              <a:rPr dirty="0"/>
              <a:t> 두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보내시며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성안으로</a:t>
            </a:r>
            <a:r>
              <a:rPr dirty="0"/>
              <a:t> </a:t>
            </a:r>
            <a:r>
              <a:rPr dirty="0" err="1"/>
              <a:t>들어가면</a:t>
            </a:r>
            <a:r>
              <a:rPr dirty="0"/>
              <a:t> </a:t>
            </a:r>
            <a:r>
              <a:rPr dirty="0" err="1"/>
              <a:t>물동이를</a:t>
            </a:r>
            <a:r>
              <a:rPr dirty="0"/>
              <a:t> </a:t>
            </a:r>
            <a:r>
              <a:rPr dirty="0" err="1"/>
              <a:t>이고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만날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따라가거라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89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sent two of his disciples, telling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into the city, and a man carrying a jar of water will meet you. Follow him.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들어가든지</a:t>
            </a:r>
            <a:r>
              <a:rPr dirty="0"/>
              <a:t> 그 </a:t>
            </a:r>
            <a:r>
              <a:rPr dirty="0" err="1"/>
              <a:t>집주인에게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선생님께서</a:t>
            </a:r>
            <a:r>
              <a:rPr dirty="0"/>
              <a:t> </a:t>
            </a: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음식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방이</a:t>
            </a:r>
            <a:r>
              <a:rPr dirty="0"/>
              <a:t> </a:t>
            </a:r>
            <a:r>
              <a:rPr dirty="0" err="1"/>
              <a:t>어디냐고</a:t>
            </a:r>
            <a:r>
              <a:rPr dirty="0"/>
              <a:t> </a:t>
            </a:r>
            <a:r>
              <a:rPr dirty="0" err="1"/>
              <a:t>물으십니다’라고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60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 owner of the house he enters, `The Teacher asks: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is my guest room, where I may eat the Passover with my disciples?'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275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그가</a:t>
            </a:r>
            <a:r>
              <a:rPr dirty="0"/>
              <a:t> 잘 </a:t>
            </a:r>
            <a:r>
              <a:rPr dirty="0" err="1"/>
              <a:t>마련해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넓은</a:t>
            </a:r>
            <a:r>
              <a:rPr dirty="0"/>
              <a:t> </a:t>
            </a:r>
            <a:r>
              <a:rPr dirty="0" err="1"/>
              <a:t>다락방을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거기에다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준비해</a:t>
            </a:r>
            <a:r>
              <a:rPr dirty="0"/>
              <a:t> </a:t>
            </a:r>
            <a:r>
              <a:rPr dirty="0" err="1"/>
              <a:t>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16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show you a large upper room, furnished and ready.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preparations for us there."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성안으로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그대로였습니다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준비했습니다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936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disciples left, went into the city and found things just as Jesus had told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prepared the Passover.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그날 저녁이 되자 예수께서 열두 제자들과 함께 그 집에 도착하셨습니다.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evening came, Jesus arrived with the Twelve.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27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식탁에</a:t>
            </a:r>
            <a:r>
              <a:rPr dirty="0"/>
              <a:t> </a:t>
            </a:r>
            <a:r>
              <a:rPr dirty="0" err="1"/>
              <a:t>기대어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나누는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배반할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47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were reclining at the table eating, he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"I tell you the truth, one of you will betray me -- one who is eating with me."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그들은 슬픔에 잠겨 한 사람씩 예수께 물었습니다. “설마 저는 아니지요?”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were saddened, and one by one they said to him, "Surely not I?"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그들은 “백성들이 소동을 일으킬 수 있으니 명절에는 하지 말자”라고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"But not during the Feast," they said, "or the people may riot."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256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'12명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사람이다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한 </a:t>
            </a:r>
            <a:r>
              <a:rPr dirty="0" err="1"/>
              <a:t>그릇에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찍어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"It is one of the Twelve," he replied, "one who dips bread into the bowl with 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인자는</a:t>
            </a:r>
            <a:r>
              <a:rPr dirty="0"/>
              <a:t> </a:t>
            </a:r>
            <a:r>
              <a:rPr dirty="0" err="1"/>
              <a:t>자신에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성경에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가겠지만</a:t>
            </a:r>
            <a:r>
              <a:rPr dirty="0"/>
              <a:t> </a:t>
            </a:r>
            <a:r>
              <a:rPr dirty="0" err="1"/>
              <a:t>인자를</a:t>
            </a:r>
            <a:r>
              <a:rPr dirty="0"/>
              <a:t> </a:t>
            </a:r>
            <a:r>
              <a:rPr dirty="0" err="1"/>
              <a:t>배반하는</a:t>
            </a:r>
            <a:r>
              <a:rPr dirty="0"/>
              <a:t> 그 </a:t>
            </a:r>
            <a:r>
              <a:rPr dirty="0" err="1"/>
              <a:t>사람에게는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차라리</a:t>
            </a:r>
            <a:r>
              <a:rPr dirty="0"/>
              <a:t> 이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태어나지</a:t>
            </a:r>
            <a:r>
              <a:rPr dirty="0"/>
              <a:t> </a:t>
            </a:r>
            <a:r>
              <a:rPr dirty="0" err="1"/>
              <a:t>않았더라면</a:t>
            </a:r>
            <a:r>
              <a:rPr dirty="0"/>
              <a:t> </a:t>
            </a:r>
            <a:r>
              <a:rPr dirty="0" err="1"/>
              <a:t>좋았을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26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Man will go just as it is written about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woe to that man who betrays the Son of Man!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would be better for him if he had not been born."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감사기도를</a:t>
            </a:r>
            <a:r>
              <a:rPr dirty="0"/>
              <a:t> </a:t>
            </a:r>
            <a:r>
              <a:rPr dirty="0" err="1"/>
              <a:t>드리신</a:t>
            </a:r>
            <a:r>
              <a:rPr dirty="0"/>
              <a:t> 후 </a:t>
            </a:r>
            <a:r>
              <a:rPr dirty="0" err="1"/>
              <a:t>떼어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받으라</a:t>
            </a:r>
            <a:r>
              <a:rPr dirty="0"/>
              <a:t>. </a:t>
            </a:r>
            <a:r>
              <a:rPr dirty="0" err="1"/>
              <a:t>이것은</a:t>
            </a:r>
            <a:r>
              <a:rPr dirty="0"/>
              <a:t> 내 </a:t>
            </a:r>
            <a:r>
              <a:rPr dirty="0" err="1"/>
              <a:t>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96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were eating, Jesus took bread, gave thanks and broke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gave it to his disciples, saying, "Take it; this is my body."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감사기도를</a:t>
            </a:r>
            <a:r>
              <a:rPr dirty="0"/>
              <a:t> </a:t>
            </a:r>
            <a:r>
              <a:rPr dirty="0" err="1"/>
              <a:t>드리신</a:t>
            </a:r>
            <a:r>
              <a:rPr dirty="0"/>
              <a:t> 후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마셨습니다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31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took the cup, gave thanks and offered it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all drank from 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64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흘리는</a:t>
            </a:r>
            <a:r>
              <a:rPr dirty="0"/>
              <a:t> 내 피, 곧 </a:t>
            </a:r>
            <a:r>
              <a:rPr dirty="0" err="1"/>
              <a:t>언약의</a:t>
            </a:r>
            <a:r>
              <a:rPr dirty="0"/>
              <a:t> </a:t>
            </a:r>
            <a:r>
              <a:rPr dirty="0" err="1"/>
              <a:t>피다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6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my blood of the covenant, which is poured out for many,"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나라에서</a:t>
            </a:r>
            <a:r>
              <a:rPr dirty="0"/>
              <a:t> 새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그날까지</a:t>
            </a:r>
            <a:r>
              <a:rPr dirty="0"/>
              <a:t> </a:t>
            </a:r>
            <a:r>
              <a:rPr dirty="0" err="1"/>
              <a:t>포도나무에서</a:t>
            </a:r>
            <a:r>
              <a:rPr dirty="0"/>
              <a:t> 난 </a:t>
            </a:r>
            <a:r>
              <a:rPr dirty="0" err="1"/>
              <a:t>것을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04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 I will not drink again of the fruit of the vine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that day when I drink it anew in the kingdom of God."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그들은 찬송을 부른 뒤 올리브 산으로 향했습니다.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they had sung a hymn, they went out to the Mount of Olives.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35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성경에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기록돼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목자를</a:t>
            </a:r>
            <a:r>
              <a:rPr dirty="0"/>
              <a:t> </a:t>
            </a:r>
            <a:r>
              <a:rPr dirty="0" err="1"/>
              <a:t>치리니</a:t>
            </a:r>
            <a:r>
              <a:rPr dirty="0"/>
              <a:t> 양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흩어질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’ 슥13:7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92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will all fall away," Jesus told them, "for it is written: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will strike the shepherd, and the sheep will be scattered.'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그러나 내가 살아난 후에 너희보다 앞서 갈릴리로 갈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after I have risen, I will go ahead of you into Galilee."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735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장담하며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저버린다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Peter declared, "Even if all fall away, I will not."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063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베다니</a:t>
            </a:r>
            <a:r>
              <a:rPr dirty="0"/>
              <a:t> </a:t>
            </a:r>
            <a:r>
              <a:rPr dirty="0" err="1"/>
              <a:t>마을에서</a:t>
            </a:r>
            <a:r>
              <a:rPr dirty="0"/>
              <a:t> ‘</a:t>
            </a:r>
            <a:r>
              <a:rPr dirty="0" err="1"/>
              <a:t>나병</a:t>
            </a:r>
            <a:r>
              <a:rPr dirty="0"/>
              <a:t> </a:t>
            </a:r>
            <a:r>
              <a:rPr dirty="0" err="1"/>
              <a:t>환자</a:t>
            </a:r>
            <a:r>
              <a:rPr dirty="0"/>
              <a:t> </a:t>
            </a:r>
            <a:r>
              <a:rPr dirty="0" err="1"/>
              <a:t>시몬’이라는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식탁에 기대 먹고 계시는데 한 여인이 값비싼 순수한 </a:t>
            </a:r>
            <a:r>
              <a:rPr lang="ko-KR" altLang="en-US" dirty="0" err="1"/>
              <a:t>나드</a:t>
            </a:r>
            <a:r>
              <a:rPr lang="ko-KR" altLang="en-US" dirty="0"/>
              <a:t> 향유가 든 </a:t>
            </a:r>
            <a:r>
              <a:rPr lang="ko-KR" altLang="en-US" dirty="0" err="1"/>
              <a:t>옥합</a:t>
            </a:r>
            <a:r>
              <a:rPr lang="ko-KR" altLang="en-US" dirty="0"/>
              <a:t> 하나를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가져왔습니다</a:t>
            </a:r>
            <a:r>
              <a:rPr lang="en-US" altLang="ko-KR" dirty="0"/>
              <a:t>. </a:t>
            </a:r>
            <a:r>
              <a:rPr lang="ko-KR" altLang="en-US" dirty="0"/>
              <a:t>그리고 그 여인은 </a:t>
            </a:r>
            <a:r>
              <a:rPr lang="ko-KR" altLang="en-US" dirty="0" err="1"/>
              <a:t>옥합을</a:t>
            </a:r>
            <a:r>
              <a:rPr lang="ko-KR" altLang="en-US" dirty="0"/>
              <a:t> 깨뜨려 향유를 예수의 머리에 부었습니다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31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in Bethany, reclining at the table in the home of a man known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Simon the Leper, a woman came with an alabaster jar of very expensive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perfume, made of pure nard. She broke the jar and poured the perfume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his head.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645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오늘</a:t>
            </a:r>
            <a:r>
              <a:rPr dirty="0"/>
              <a:t> 밤 </a:t>
            </a:r>
            <a:r>
              <a:rPr dirty="0" err="1"/>
              <a:t>닭이</a:t>
            </a:r>
            <a:r>
              <a:rPr dirty="0"/>
              <a:t> 두 번 </a:t>
            </a:r>
            <a:r>
              <a:rPr dirty="0" err="1"/>
              <a:t>울기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모른다고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세 번 </a:t>
            </a:r>
            <a:r>
              <a:rPr dirty="0" err="1"/>
              <a:t>부인할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99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truth," Jesus answered, "today -- yes, tonight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rooster crows twice you yourself will disown me three times."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850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힘주어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죽을지언정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모른다고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제자들도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27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Peter insisted emphatically, "Even if I have to die with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never disown you." And all the others said the same.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825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겟세마네라는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기도하는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있으라</a:t>
            </a:r>
            <a:r>
              <a:rPr dirty="0"/>
              <a:t>” </a:t>
            </a:r>
            <a:r>
              <a:rPr dirty="0" err="1"/>
              <a:t>하시고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34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to a place called Gethsemane, and Jesus said to his disciples,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"Sit here while I pray."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베드로와</a:t>
            </a:r>
            <a:r>
              <a:rPr dirty="0"/>
              <a:t> </a:t>
            </a:r>
            <a:r>
              <a:rPr dirty="0" err="1"/>
              <a:t>야고보와</a:t>
            </a:r>
            <a:r>
              <a:rPr dirty="0"/>
              <a:t> </a:t>
            </a:r>
            <a:r>
              <a:rPr dirty="0" err="1"/>
              <a:t>요한만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근심에</a:t>
            </a:r>
            <a:r>
              <a:rPr dirty="0"/>
              <a:t> </a:t>
            </a:r>
            <a:r>
              <a:rPr dirty="0" err="1"/>
              <a:t>잠겨</a:t>
            </a:r>
            <a:r>
              <a:rPr dirty="0"/>
              <a:t> </a:t>
            </a:r>
            <a:r>
              <a:rPr dirty="0" err="1"/>
              <a:t>괴로워하셨습니다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31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Peter, James and John along with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began to be deeply distressed and troubled.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01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괴로워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지경이다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있으라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17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soul is overwhelmed with sorrow to the point of death,"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them. "Stay here and keep watch."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떨어진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가셔서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할 </a:t>
            </a:r>
            <a:r>
              <a:rPr dirty="0" err="1"/>
              <a:t>수만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순간이</a:t>
            </a:r>
            <a:r>
              <a:rPr dirty="0"/>
              <a:t>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지나가게</a:t>
            </a:r>
            <a:r>
              <a:rPr dirty="0"/>
              <a:t> 해 </a:t>
            </a:r>
            <a:r>
              <a:rPr dirty="0" err="1"/>
              <a:t>주십사</a:t>
            </a:r>
            <a:r>
              <a:rPr dirty="0"/>
              <a:t> </a:t>
            </a:r>
            <a:r>
              <a:rPr dirty="0" err="1"/>
              <a:t>기도하셨습니다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28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Going a little farther, he fell to the ground and prayed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if possible the hour might pass from him.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889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아바</a:t>
            </a:r>
            <a:r>
              <a:rPr dirty="0"/>
              <a:t> </a:t>
            </a:r>
            <a:r>
              <a:rPr dirty="0" err="1"/>
              <a:t>아버지여</a:t>
            </a:r>
            <a:r>
              <a:rPr dirty="0"/>
              <a:t>! </a:t>
            </a:r>
            <a:r>
              <a:rPr dirty="0" err="1"/>
              <a:t>아버지께는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가능하시니</a:t>
            </a:r>
            <a:r>
              <a:rPr dirty="0"/>
              <a:t> 이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거두어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내 </a:t>
            </a:r>
            <a:r>
              <a:rPr dirty="0" err="1"/>
              <a:t>뜻대로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뜻대로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82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"Abba, Father," he said, "everything is possible for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this cup from me. Yet not what I will, but what you will."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보시니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시몬아</a:t>
            </a:r>
            <a:r>
              <a:rPr dirty="0"/>
              <a:t>, </a:t>
            </a:r>
            <a:r>
              <a:rPr dirty="0" err="1"/>
              <a:t>자고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r>
              <a:rPr dirty="0" err="1"/>
              <a:t>네가</a:t>
            </a:r>
            <a:r>
              <a:rPr dirty="0"/>
              <a:t> 한 </a:t>
            </a:r>
            <a:r>
              <a:rPr dirty="0" err="1"/>
              <a:t>시간도</a:t>
            </a:r>
            <a:r>
              <a:rPr dirty="0"/>
              <a:t> </a:t>
            </a: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못하겠느냐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05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returned to his disciples and found them sleeping. "Simon,"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Peter, "are you asleep? Could you not keep watch for one hour?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시험에 들지 않도록 깨어서 기도하여라. 마음은 간절한데 육신이 약하구나.”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32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Watch and pray so that you will not fall into temptation.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is willing, but the body is weak."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예수께서는 다시 한 번 가셔서 똑같은 말씀으로 기도하셨습니다.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Once more he went away and prayed the same thing.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내며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수군거렸습니다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“왜 </a:t>
            </a:r>
            <a:r>
              <a:rPr dirty="0" err="1"/>
              <a:t>향유를</a:t>
            </a:r>
            <a:r>
              <a:rPr dirty="0"/>
              <a:t> </a:t>
            </a:r>
            <a:r>
              <a:rPr dirty="0" err="1"/>
              <a:t>저렇게</a:t>
            </a:r>
            <a:r>
              <a:rPr dirty="0"/>
              <a:t> </a:t>
            </a:r>
            <a:r>
              <a:rPr dirty="0" err="1"/>
              <a:t>낭비하는가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59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those present were saying indignantly to one another,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this waste of perfume?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오셔서</a:t>
            </a:r>
            <a:r>
              <a:rPr dirty="0"/>
              <a:t> </a:t>
            </a:r>
            <a:r>
              <a:rPr dirty="0" err="1"/>
              <a:t>보시니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또 </a:t>
            </a:r>
            <a:r>
              <a:rPr dirty="0" err="1"/>
              <a:t>잠이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졸려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뜰 수 </a:t>
            </a:r>
            <a:r>
              <a:rPr dirty="0" err="1"/>
              <a:t>없었던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좋을지</a:t>
            </a:r>
            <a:r>
              <a:rPr dirty="0"/>
              <a:t> </a:t>
            </a:r>
            <a:r>
              <a:rPr dirty="0" err="1"/>
              <a:t>몰랐습니다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96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came back, he again found them sleeping,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their eyes were heavy. They did not know what to say to him.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777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돌아오셔서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졸며</a:t>
            </a:r>
            <a:r>
              <a:rPr dirty="0"/>
              <a:t> </a:t>
            </a:r>
            <a:r>
              <a:rPr dirty="0" err="1"/>
              <a:t>쉬고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왔구나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배반당해</a:t>
            </a:r>
            <a:r>
              <a:rPr dirty="0"/>
              <a:t> </a:t>
            </a:r>
            <a:r>
              <a:rPr dirty="0" err="1"/>
              <a:t>죄인들의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넘겨지게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41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Returning the third time, he said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"Are you still sleeping and resting? Enough! The hour has come.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Look, the Son of Man is betrayed into the hands of sinners.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일어나라! 가자! 저기 나를 배반할 자가 오고 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Rise! Let us go! Here comes my betrayer!"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말씀하고</a:t>
            </a:r>
            <a:r>
              <a:rPr dirty="0"/>
              <a:t> </a:t>
            </a:r>
            <a:r>
              <a:rPr dirty="0" err="1"/>
              <a:t>계시는데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제자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하나인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나타났습니다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곁에는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몽둥이로</a:t>
            </a:r>
            <a:r>
              <a:rPr dirty="0"/>
              <a:t> </a:t>
            </a:r>
            <a:r>
              <a:rPr dirty="0" err="1"/>
              <a:t>무장한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율법학자들과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02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he was speaking, Judas, one of the Twelve, appeared.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him was a crowd armed with swords and clubs, sent from the chief priests,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teachers of the law, and the elders.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08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넘겨주는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신호를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정했습니다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맞추는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그 </a:t>
            </a:r>
            <a:r>
              <a:rPr dirty="0" err="1"/>
              <a:t>사람이니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가시오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62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betrayer had arranged a signal with them: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one I kiss is the man; arrest him and lead him away under guard."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유다는 예수께 곧바로 다가가 “선생님!” 하고 입을 맞추었습니다.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Going at once to Jesus, Judas said, "Rabbi!" and kissed him.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그러자 사람들이 예수를 붙잡아 체포했습니다.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men seized Jesus and arrested him.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67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옆에</a:t>
            </a:r>
            <a:r>
              <a:rPr dirty="0"/>
              <a:t> 서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빼더니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하인의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쳐 </a:t>
            </a:r>
            <a:r>
              <a:rPr dirty="0" err="1"/>
              <a:t>잘라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73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one of those standing near drew his sword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struck the servant of the high priest, cutting off his ear.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49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강도에게</a:t>
            </a:r>
            <a:r>
              <a:rPr dirty="0"/>
              <a:t> </a:t>
            </a:r>
            <a:r>
              <a:rPr dirty="0" err="1"/>
              <a:t>하듯이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몽둥이를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잡으러</a:t>
            </a:r>
            <a:r>
              <a:rPr dirty="0"/>
              <a:t> </a:t>
            </a:r>
            <a:r>
              <a:rPr dirty="0" err="1"/>
              <a:t>왔느냐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9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"Am I leading a rebellion," said Jesus,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"that you have come out with swords and clubs to capture me?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있으면서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가르칠</a:t>
            </a:r>
            <a:r>
              <a:rPr dirty="0"/>
              <a:t> </a:t>
            </a:r>
            <a:r>
              <a:rPr dirty="0" err="1"/>
              <a:t>때에는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잡지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성경을</a:t>
            </a:r>
            <a:r>
              <a:rPr dirty="0"/>
              <a:t> </a:t>
            </a:r>
            <a:r>
              <a:rPr dirty="0" err="1"/>
              <a:t>이루려고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98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day I was with you, teaching in the temple courts,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did not arrest me. But the Scriptures must be fulfilled."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17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저것을</a:t>
            </a:r>
            <a:r>
              <a:rPr dirty="0"/>
              <a:t> </a:t>
            </a:r>
            <a:r>
              <a:rPr dirty="0" err="1"/>
              <a:t>팔면</a:t>
            </a:r>
            <a:r>
              <a:rPr dirty="0"/>
              <a:t> 300데나리온은 </a:t>
            </a:r>
            <a:r>
              <a:rPr dirty="0" err="1"/>
              <a:t>족히</a:t>
            </a:r>
            <a:r>
              <a:rPr dirty="0"/>
              <a:t> 될 </a:t>
            </a:r>
            <a:r>
              <a:rPr dirty="0" err="1"/>
              <a:t>텐데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주었으면</a:t>
            </a:r>
            <a:r>
              <a:rPr dirty="0"/>
              <a:t> </a:t>
            </a:r>
            <a:r>
              <a:rPr dirty="0" err="1"/>
              <a:t>좋았을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여인을</a:t>
            </a:r>
            <a:r>
              <a:rPr dirty="0"/>
              <a:t> </a:t>
            </a:r>
            <a:r>
              <a:rPr dirty="0" err="1"/>
              <a:t>심하게</a:t>
            </a:r>
            <a:r>
              <a:rPr dirty="0"/>
              <a:t> </a:t>
            </a:r>
            <a:r>
              <a:rPr dirty="0" err="1"/>
              <a:t>나무랐습니다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96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could have been sold for more than a year's wages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money given to the poor." And they rebuked her harshly.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제자들은 모두 예수를 버리고 달아났습니다.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everyone deserted him and fled.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한 </a:t>
            </a:r>
            <a:r>
              <a:rPr dirty="0" err="1"/>
              <a:t>청년이</a:t>
            </a:r>
            <a:r>
              <a:rPr dirty="0"/>
              <a:t> </a:t>
            </a:r>
            <a:r>
              <a:rPr dirty="0" err="1"/>
              <a:t>맨몸에</a:t>
            </a:r>
            <a:r>
              <a:rPr dirty="0"/>
              <a:t> 베 </a:t>
            </a:r>
            <a:r>
              <a:rPr dirty="0" err="1"/>
              <a:t>홑이불을</a:t>
            </a:r>
            <a:r>
              <a:rPr dirty="0"/>
              <a:t> </a:t>
            </a:r>
            <a:r>
              <a:rPr dirty="0" err="1"/>
              <a:t>두르고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따라가고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붙잡자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39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young man, wearing nothing but a linen garment, was following Jesus.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seized him,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그는 홑이불을 버리고 벌거벗은 채 달아나 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fled naked, leaving his garment behind.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374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대제사장에게로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장로들과</a:t>
            </a:r>
            <a:r>
              <a:rPr dirty="0"/>
              <a:t> </a:t>
            </a:r>
            <a:r>
              <a:rPr dirty="0" err="1"/>
              <a:t>율법학자들이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모여들었습니다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7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took Jesus to the high priest, and all the chief priests,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elders and teachers of the law came together.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멀찌감치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따라가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집 </a:t>
            </a:r>
            <a:r>
              <a:rPr dirty="0" err="1"/>
              <a:t>뜰에까지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경비병들</a:t>
            </a:r>
            <a:r>
              <a:rPr dirty="0"/>
              <a:t> </a:t>
            </a:r>
            <a:r>
              <a:rPr dirty="0" err="1"/>
              <a:t>틈에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쬐고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36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Peter followed him at a distance, right into the courtyard of the high priest.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he sat with the guards and warmed himself at the fire.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 err="1"/>
              <a:t>대제사장들과</a:t>
            </a:r>
            <a:r>
              <a:rPr dirty="0"/>
              <a:t> 온 </a:t>
            </a:r>
            <a:r>
              <a:rPr dirty="0" err="1"/>
              <a:t>공회가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찾았지만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증거도</a:t>
            </a:r>
            <a:r>
              <a:rPr dirty="0"/>
              <a:t> </a:t>
            </a:r>
            <a:r>
              <a:rPr dirty="0" err="1"/>
              <a:t>나오지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31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 priests and the whole Sanhedrin were looking for evidence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Jesus so that they could put him to death, but they did not find any.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많은 사람들이 예수에 대해 거짓 증거를 댔지만 그들의 증언이 서로 맞지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Many testified falsely against him, but their statements did not agree.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57</a:t>
            </a:r>
            <a:br/>
            <a:r>
              <a:t>그러자 몇몇 사람들이 일어나 예수에 대해 이렇게 거짓으로 증언했습니다.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some stood up and gave this false testimony against him: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58</a:t>
            </a:r>
            <a:br>
              <a:rPr dirty="0"/>
            </a:br>
            <a:r>
              <a:rPr dirty="0"/>
              <a:t>“</a:t>
            </a:r>
            <a:r>
              <a:rPr dirty="0" err="1"/>
              <a:t>우리는</a:t>
            </a:r>
            <a:r>
              <a:rPr dirty="0"/>
              <a:t> 저 </a:t>
            </a:r>
            <a:r>
              <a:rPr dirty="0" err="1"/>
              <a:t>사람이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이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헐고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3일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세우겠다’고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44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heard him say, `I will destroy this man-made temple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three days will build another, not made by man.'"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59</a:t>
            </a:r>
            <a:br/>
            <a:r>
              <a:t>그러나 이 사람들이 한 증언도 서로 맞지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Yet even then their testimony did not agree.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9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가만두어라</a:t>
            </a:r>
            <a:r>
              <a:rPr dirty="0"/>
              <a:t>. </a:t>
            </a:r>
            <a:r>
              <a:rPr dirty="0" err="1"/>
              <a:t>어찌해</a:t>
            </a:r>
            <a:r>
              <a:rPr dirty="0"/>
              <a:t> 이 </a:t>
            </a:r>
            <a:r>
              <a:rPr dirty="0" err="1"/>
              <a:t>여인을</a:t>
            </a:r>
            <a:r>
              <a:rPr dirty="0"/>
              <a:t> </a:t>
            </a:r>
            <a:r>
              <a:rPr dirty="0" err="1"/>
              <a:t>괴롭히느냐</a:t>
            </a:r>
            <a:r>
              <a:rPr dirty="0"/>
              <a:t>? 이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65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"Leave her alone," said Jesus.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are you bothering her? She has done a beautiful thing to me.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529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대제사장이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대답도</a:t>
            </a:r>
            <a:r>
              <a:rPr dirty="0"/>
              <a:t> </a:t>
            </a:r>
            <a:r>
              <a:rPr dirty="0" err="1"/>
              <a:t>안할</a:t>
            </a:r>
            <a:r>
              <a:rPr dirty="0"/>
              <a:t> </a:t>
            </a:r>
            <a:r>
              <a:rPr dirty="0" err="1"/>
              <a:t>작정이냐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불리한</a:t>
            </a:r>
            <a:r>
              <a:rPr dirty="0"/>
              <a:t> </a:t>
            </a:r>
            <a:r>
              <a:rPr dirty="0" err="1"/>
              <a:t>진술을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79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high priest stood up before them and asked Jesus,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"Are you not going to answer? What is this testimony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these men are bringing against you?"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15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61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묵묵히</a:t>
            </a:r>
            <a:r>
              <a:rPr dirty="0"/>
              <a:t> </a:t>
            </a: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대답도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대제사장이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찬송받으실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, </a:t>
            </a:r>
            <a:r>
              <a:rPr dirty="0" err="1"/>
              <a:t>그리스도냐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897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Jesus remained silent and gave no answer.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the high priest asked him, "Are you the Christ, the Son of the Blessed One?"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63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그다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오른편에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구름을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81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am," said Jesus. "And you will see the Son of Man sitting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right hand of the Mighty One and coming on the clouds of heaven."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63</a:t>
            </a:r>
            <a:br/>
            <a:r>
              <a:t>대제사장은 자기 옷을 찢으며 말했습니다. “더 이상 무슨 증인이 필요하겠소?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92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high priest tore his clothes.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 we need any more witnesses?" he asked.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34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64</a:t>
            </a:r>
            <a:br>
              <a:rPr dirty="0"/>
            </a:b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모독하는</a:t>
            </a:r>
            <a:r>
              <a:rPr dirty="0"/>
              <a:t> 저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들었는데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생각하시오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예수가</a:t>
            </a:r>
            <a:r>
              <a:rPr dirty="0"/>
              <a:t> </a:t>
            </a:r>
            <a:r>
              <a:rPr dirty="0" err="1"/>
              <a:t>사형을</a:t>
            </a:r>
            <a:r>
              <a:rPr dirty="0"/>
              <a:t> </a:t>
            </a:r>
            <a:r>
              <a:rPr dirty="0" err="1"/>
              <a:t>받아야</a:t>
            </a:r>
            <a:r>
              <a:rPr dirty="0"/>
              <a:t> </a:t>
            </a:r>
            <a:r>
              <a:rPr dirty="0" err="1"/>
              <a:t>마땅하다고</a:t>
            </a:r>
            <a:r>
              <a:rPr dirty="0"/>
              <a:t> </a:t>
            </a:r>
            <a:r>
              <a:rPr dirty="0" err="1"/>
              <a:t>정죄했습니다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56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have heard the blasphemy. What do you think?"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all condemned him as worthy of death.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65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침을</a:t>
            </a:r>
            <a:r>
              <a:rPr dirty="0"/>
              <a:t> </a:t>
            </a:r>
            <a:r>
              <a:rPr dirty="0" err="1"/>
              <a:t>뱉었습니다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가리고</a:t>
            </a:r>
            <a:r>
              <a:rPr dirty="0"/>
              <a:t> </a:t>
            </a:r>
            <a:r>
              <a:rPr dirty="0" err="1"/>
              <a:t>주먹으로</a:t>
            </a:r>
            <a:r>
              <a:rPr dirty="0"/>
              <a:t> </a:t>
            </a:r>
            <a:r>
              <a:rPr dirty="0" err="1"/>
              <a:t>때리며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때렸는지</a:t>
            </a:r>
            <a:r>
              <a:rPr dirty="0"/>
              <a:t> </a:t>
            </a:r>
            <a:r>
              <a:rPr dirty="0" err="1"/>
              <a:t>예언자처럼</a:t>
            </a:r>
            <a:r>
              <a:rPr dirty="0"/>
              <a:t> </a:t>
            </a:r>
            <a:r>
              <a:rPr dirty="0" err="1"/>
              <a:t>맞춰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!”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경비병들도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가 </a:t>
            </a:r>
            <a:r>
              <a:rPr dirty="0" err="1"/>
              <a:t>마구</a:t>
            </a:r>
            <a:r>
              <a:rPr dirty="0"/>
              <a:t> </a:t>
            </a:r>
            <a:r>
              <a:rPr dirty="0" err="1"/>
              <a:t>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43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some began to spit at him; they blindfolded him, struck him with their fists,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said, "Prophesy!" And the guards took him and beat him.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66</a:t>
            </a:r>
            <a:br/>
            <a:r>
              <a:t>베드로가 집 안뜰 아래쪽에 있는데 대제사장의 하녀 하나가 다가왔습니다.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12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Peter was below in the courtyard,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 servant girls of the high priest came by.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67</a:t>
            </a:r>
            <a:br>
              <a:rPr dirty="0"/>
            </a:br>
            <a:r>
              <a:rPr dirty="0" err="1"/>
              <a:t>하녀는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쬐고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베드로를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가까이서</a:t>
            </a:r>
            <a:r>
              <a:rPr dirty="0"/>
              <a:t> </a:t>
            </a:r>
            <a:r>
              <a:rPr dirty="0" err="1"/>
              <a:t>자세히</a:t>
            </a:r>
            <a:r>
              <a:rPr dirty="0"/>
              <a:t> </a:t>
            </a:r>
            <a:r>
              <a:rPr dirty="0" err="1"/>
              <a:t>살펴보더니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당신도</a:t>
            </a:r>
            <a:r>
              <a:rPr dirty="0"/>
              <a:t> </a:t>
            </a:r>
            <a:r>
              <a:rPr dirty="0" err="1"/>
              <a:t>나사렛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한패지요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55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she saw Peter warming himself, she looked closely at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also were with that Nazarene, Jesus," she said.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86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부인했습니다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하는지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알지도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깨닫지도</a:t>
            </a:r>
            <a:r>
              <a:rPr dirty="0"/>
              <a:t> </a:t>
            </a:r>
            <a:r>
              <a:rPr dirty="0" err="1"/>
              <a:t>못하겠다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문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7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denied it. "I don't know or understand what you're talking about,"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and went out into the entryway.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69</a:t>
            </a:r>
            <a:br>
              <a:rPr dirty="0"/>
            </a:br>
            <a:r>
              <a:rPr dirty="0"/>
              <a:t>그 </a:t>
            </a:r>
            <a:r>
              <a:rPr dirty="0" err="1"/>
              <a:t>하녀가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베드로를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서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저들과</a:t>
            </a:r>
            <a:r>
              <a:rPr dirty="0"/>
              <a:t> </a:t>
            </a:r>
            <a:r>
              <a:rPr dirty="0" err="1"/>
              <a:t>한패예요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00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servant girl saw him there, she said again to those standing around,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fellow is one of them."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사람들이야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원하기만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언제든지</a:t>
            </a:r>
            <a:r>
              <a:rPr dirty="0"/>
              <a:t> </a:t>
            </a:r>
            <a:r>
              <a:rPr dirty="0" err="1"/>
              <a:t>도울</a:t>
            </a:r>
            <a:r>
              <a:rPr dirty="0"/>
              <a:t> 수 </a:t>
            </a:r>
            <a:r>
              <a:rPr dirty="0" err="1"/>
              <a:t>있지만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8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poor you will always have with you, and you can help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them any time you want. But you will not always have me.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10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70</a:t>
            </a:r>
            <a:br>
              <a:rPr dirty="0"/>
            </a:b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부인했습니다</a:t>
            </a:r>
            <a:r>
              <a:rPr dirty="0"/>
              <a:t>.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있다가</a:t>
            </a:r>
            <a:r>
              <a:rPr dirty="0"/>
              <a:t> </a:t>
            </a:r>
            <a:r>
              <a:rPr dirty="0" err="1"/>
              <a:t>옆에</a:t>
            </a:r>
            <a:r>
              <a:rPr dirty="0"/>
              <a:t> 서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너도</a:t>
            </a:r>
            <a:r>
              <a:rPr dirty="0"/>
              <a:t> </a:t>
            </a:r>
            <a:r>
              <a:rPr dirty="0" err="1"/>
              <a:t>분명</a:t>
            </a:r>
            <a:r>
              <a:rPr dirty="0"/>
              <a:t> </a:t>
            </a:r>
            <a:r>
              <a:rPr dirty="0" err="1"/>
              <a:t>저들과</a:t>
            </a:r>
            <a:r>
              <a:rPr dirty="0"/>
              <a:t> </a:t>
            </a:r>
            <a:r>
              <a:rPr dirty="0" err="1"/>
              <a:t>한패가</a:t>
            </a:r>
            <a:r>
              <a:rPr dirty="0"/>
              <a:t> </a:t>
            </a:r>
            <a:r>
              <a:rPr dirty="0" err="1"/>
              <a:t>틀림없어</a:t>
            </a:r>
            <a:r>
              <a:rPr dirty="0"/>
              <a:t>.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사람이잖아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36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he denied it. After a little while, those standing near said to Peter,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you are one of them, for you are a Galilean."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94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저주하고</a:t>
            </a:r>
            <a:r>
              <a:rPr dirty="0"/>
              <a:t> </a:t>
            </a:r>
            <a:r>
              <a:rPr dirty="0" err="1"/>
              <a:t>맹세하며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누군지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07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began to call down curses on himself, and he swore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don't know this man you're talking about."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90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72</a:t>
            </a:r>
            <a:br>
              <a:rPr dirty="0"/>
            </a:b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닭이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울었습니다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“</a:t>
            </a:r>
            <a:r>
              <a:rPr dirty="0" err="1"/>
              <a:t>닭이</a:t>
            </a:r>
            <a:r>
              <a:rPr dirty="0"/>
              <a:t> 두 번 </a:t>
            </a:r>
            <a:r>
              <a:rPr dirty="0" err="1"/>
              <a:t>울기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세 번 </a:t>
            </a:r>
            <a:r>
              <a:rPr dirty="0" err="1"/>
              <a:t>모른다고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생각나</a:t>
            </a:r>
            <a:r>
              <a:rPr dirty="0"/>
              <a:t> </a:t>
            </a:r>
            <a:r>
              <a:rPr dirty="0" err="1"/>
              <a:t>엎드러져</a:t>
            </a:r>
            <a:r>
              <a:rPr dirty="0"/>
              <a:t> </a:t>
            </a:r>
            <a:r>
              <a:rPr dirty="0" err="1"/>
              <a:t>울었습니다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20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the rooster crowed the second time.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Peter remembered the word Jesus had spoken to him: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"Before the rooster crows twice you will disown me three times."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broke down and wept.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이 </a:t>
            </a:r>
            <a:r>
              <a:rPr dirty="0" err="1"/>
              <a:t>여인은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할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몸에</a:t>
            </a:r>
            <a:r>
              <a:rPr dirty="0"/>
              <a:t> </a:t>
            </a:r>
            <a:r>
              <a:rPr dirty="0" err="1"/>
              <a:t>향유를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내 </a:t>
            </a:r>
            <a:r>
              <a:rPr dirty="0" err="1"/>
              <a:t>장례를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준비한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90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did what she could. She poured perfume on my body beforehand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prepare for my burial.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온 </a:t>
            </a: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어디든지</a:t>
            </a:r>
            <a:r>
              <a:rPr dirty="0"/>
              <a:t> </a:t>
            </a:r>
            <a:r>
              <a:rPr dirty="0" err="1"/>
              <a:t>복음이</a:t>
            </a:r>
            <a:r>
              <a:rPr dirty="0"/>
              <a:t> </a:t>
            </a:r>
            <a:r>
              <a:rPr dirty="0" err="1"/>
              <a:t>전파되는</a:t>
            </a:r>
            <a:r>
              <a:rPr dirty="0"/>
              <a:t> </a:t>
            </a:r>
            <a:r>
              <a:rPr dirty="0" err="1"/>
              <a:t>곳마다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여인이</a:t>
            </a:r>
            <a:r>
              <a:rPr dirty="0"/>
              <a:t> 한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전해져서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이 </a:t>
            </a:r>
            <a:r>
              <a:rPr dirty="0" err="1"/>
              <a:t>여인을</a:t>
            </a:r>
            <a:r>
              <a:rPr dirty="0"/>
              <a:t> </a:t>
            </a:r>
            <a:r>
              <a:rPr dirty="0" err="1"/>
              <a:t>기억하게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0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wherever the gospel is preached throughout the world,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she has done will also be told, in memory of her."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3585</Words>
  <Application>Microsoft Office PowerPoint</Application>
  <PresentationFormat>와이드스크린</PresentationFormat>
  <Paragraphs>355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2022-09-17T08:01:56Z</dcterms:modified>
</cp:coreProperties>
</file>