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새벽이</a:t>
            </a:r>
            <a:r>
              <a:rPr dirty="0"/>
              <a:t> </a:t>
            </a:r>
            <a:r>
              <a:rPr dirty="0" err="1"/>
              <a:t>되자</a:t>
            </a:r>
            <a:r>
              <a:rPr dirty="0"/>
              <a:t> 곧 </a:t>
            </a:r>
            <a:r>
              <a:rPr dirty="0" err="1"/>
              <a:t>대제사장들은</a:t>
            </a:r>
            <a:r>
              <a:rPr dirty="0"/>
              <a:t> </a:t>
            </a:r>
            <a:r>
              <a:rPr dirty="0" err="1"/>
              <a:t>장로들과</a:t>
            </a:r>
            <a:r>
              <a:rPr dirty="0"/>
              <a:t> </a:t>
            </a:r>
            <a:r>
              <a:rPr dirty="0" err="1"/>
              <a:t>율법학자들과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공회원들과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회의를</a:t>
            </a:r>
            <a:r>
              <a:rPr dirty="0"/>
              <a:t> </a:t>
            </a:r>
            <a:r>
              <a:rPr dirty="0" err="1"/>
              <a:t>소집했습니다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묶어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빌라도에게</a:t>
            </a:r>
            <a:r>
              <a:rPr dirty="0"/>
              <a:t> </a:t>
            </a:r>
            <a:r>
              <a:rPr dirty="0" err="1"/>
              <a:t>넘겨주었습니다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3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Very early in the morning, the chief priests, with the elders,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teachers of the law and the whole Sanhedrin, reached a decision.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bound Jesus, led him away and handed him over to Pilate.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그는 대제사장들이 예수를 시기해서 자기에게 넘겨준 것을 알고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knowing it was out of envy that the chief priests had handed Jesus over to him.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대제사장들은</a:t>
            </a:r>
            <a:r>
              <a:rPr dirty="0"/>
              <a:t> </a:t>
            </a:r>
            <a:r>
              <a:rPr dirty="0" err="1"/>
              <a:t>군중들을</a:t>
            </a:r>
            <a:r>
              <a:rPr dirty="0"/>
              <a:t> </a:t>
            </a:r>
            <a:r>
              <a:rPr dirty="0" err="1"/>
              <a:t>선동해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바라바를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줄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요구했습니다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64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chief priests stirred up the crowd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have Pilate release Barabbas instead.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59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빌라도가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그렇다면</a:t>
            </a:r>
            <a:r>
              <a:rPr dirty="0"/>
              <a:t> 이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왕이라는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좋겠느냐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49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shall I do, then, with the one you call the king of the Jews?"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Pilate asked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사람들이 소리 질렀습니다. “십자가에 못 박으시오!”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"Crucify him!" they shouted.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55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빌라도가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지었다고</a:t>
            </a:r>
            <a:r>
              <a:rPr dirty="0"/>
              <a:t> </a:t>
            </a:r>
            <a:r>
              <a:rPr dirty="0" err="1"/>
              <a:t>그러느냐</a:t>
            </a:r>
            <a:r>
              <a:rPr dirty="0"/>
              <a:t>?”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더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 “</a:t>
            </a:r>
            <a:r>
              <a:rPr dirty="0" err="1"/>
              <a:t>십자가에</a:t>
            </a:r>
            <a:r>
              <a:rPr dirty="0"/>
              <a:t> 못 </a:t>
            </a:r>
            <a:r>
              <a:rPr dirty="0" err="1"/>
              <a:t>박으시오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56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"Why? What crime has he committed?" asked Pilate.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shouted all the louder, "Crucify him!"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빌라도는</a:t>
            </a:r>
            <a:r>
              <a:rPr dirty="0"/>
              <a:t> </a:t>
            </a:r>
            <a:r>
              <a:rPr dirty="0" err="1"/>
              <a:t>군중들의</a:t>
            </a:r>
            <a:r>
              <a:rPr dirty="0"/>
              <a:t> </a:t>
            </a:r>
            <a:r>
              <a:rPr dirty="0" err="1"/>
              <a:t>비위를</a:t>
            </a:r>
            <a:r>
              <a:rPr dirty="0"/>
              <a:t> </a:t>
            </a:r>
            <a:r>
              <a:rPr dirty="0" err="1"/>
              <a:t>맞추려고</a:t>
            </a:r>
            <a:r>
              <a:rPr dirty="0"/>
              <a:t> </a:t>
            </a:r>
            <a:r>
              <a:rPr dirty="0" err="1"/>
              <a:t>바라바를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빌라도는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채찍질한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못 </a:t>
            </a:r>
            <a:r>
              <a:rPr dirty="0" err="1"/>
              <a:t>박도록</a:t>
            </a:r>
            <a:r>
              <a:rPr dirty="0"/>
              <a:t> </a:t>
            </a:r>
            <a:r>
              <a:rPr dirty="0" err="1"/>
              <a:t>넘겨주었습니다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71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Wanting to satisfy the crowd, Pilate released Barabbas to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Jesus flogged, and handed him over to be crucified.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군인들은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총독</a:t>
            </a:r>
            <a:r>
              <a:rPr dirty="0"/>
              <a:t> </a:t>
            </a:r>
            <a:r>
              <a:rPr dirty="0" err="1"/>
              <a:t>관저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뜰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온 </a:t>
            </a:r>
            <a:r>
              <a:rPr dirty="0" err="1"/>
              <a:t>부대를</a:t>
            </a:r>
            <a:r>
              <a:rPr dirty="0"/>
              <a:t> </a:t>
            </a:r>
            <a:r>
              <a:rPr dirty="0" err="1"/>
              <a:t>집합시켰습니다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02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soldiers led Jesus away into the palace (that is, the Praetorium)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called together the whole company of soldiers.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그들은 예수에게 자주색 옷을 입히고 가시관을 엮어 그 머리에 씌웠습니다.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23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put a purple robe on him, then twisted together a crown of thorns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set it on him.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그러고는 예수께 “유대 사람의 왕, 만세!”라고 인사하기 시작했습니다.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they began to call out to him, "Hail, king of the Jews!"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그들은 갈대로 예수의 머리를 계속 때리고 예수께 침을 뱉고 무릎 꿇고 절을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99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and again they struck him on the head with a staff and spit on him.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Falling on their knees, they paid homage to him.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15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빌라도가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왕이냐</a:t>
            </a:r>
            <a:r>
              <a:rPr dirty="0"/>
              <a:t>?”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그렇다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대로다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062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"Are you the king of the Jews?" asked Pilate.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"Yes, it is as you say," Jesus replied.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조롱한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자주색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벗기고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도로</a:t>
            </a:r>
            <a:r>
              <a:rPr dirty="0"/>
              <a:t> </a:t>
            </a:r>
            <a:r>
              <a:rPr dirty="0" err="1"/>
              <a:t>입혔습니다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못 </a:t>
            </a:r>
            <a:r>
              <a:rPr dirty="0" err="1"/>
              <a:t>박으려고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51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they had mocked him, they took off the purple robe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his own clothes on him. Then they led him out to crucify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시골에서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지나고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알렉산더와</a:t>
            </a:r>
            <a:r>
              <a:rPr dirty="0"/>
              <a:t> </a:t>
            </a:r>
            <a:r>
              <a:rPr dirty="0" err="1"/>
              <a:t>루포의</a:t>
            </a:r>
            <a:r>
              <a:rPr dirty="0"/>
              <a:t> </a:t>
            </a:r>
            <a:r>
              <a:rPr dirty="0" err="1"/>
              <a:t>아버지인</a:t>
            </a:r>
            <a:r>
              <a:rPr dirty="0"/>
              <a:t> </a:t>
            </a:r>
            <a:r>
              <a:rPr dirty="0" err="1"/>
              <a:t>구레네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시몬이었습니다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시몬에게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지고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십자가를</a:t>
            </a:r>
            <a:r>
              <a:rPr dirty="0"/>
              <a:t> </a:t>
            </a:r>
            <a:r>
              <a:rPr dirty="0" err="1"/>
              <a:t>강제로</a:t>
            </a:r>
            <a:r>
              <a:rPr dirty="0"/>
              <a:t> </a:t>
            </a:r>
            <a:r>
              <a:rPr dirty="0" err="1"/>
              <a:t>지고</a:t>
            </a:r>
            <a:r>
              <a:rPr dirty="0"/>
              <a:t> </a:t>
            </a:r>
            <a:r>
              <a:rPr dirty="0" err="1"/>
              <a:t>가게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92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certain man from Cyrene, Simon, the father of Alexander and Rufus,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passing by on his way in from the country, and they forced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carry the cross.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717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군인들은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‘</a:t>
            </a:r>
            <a:r>
              <a:rPr dirty="0" err="1"/>
              <a:t>골고다’라는</a:t>
            </a:r>
            <a:r>
              <a:rPr dirty="0"/>
              <a:t> </a:t>
            </a:r>
            <a:r>
              <a:rPr dirty="0" err="1"/>
              <a:t>곳까지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</a:t>
            </a:r>
            <a:r>
              <a:rPr dirty="0" err="1"/>
              <a:t>골고다는</a:t>
            </a:r>
            <a:r>
              <a:rPr dirty="0"/>
              <a:t> ‘</a:t>
            </a:r>
            <a:r>
              <a:rPr dirty="0" err="1"/>
              <a:t>해골의</a:t>
            </a:r>
            <a:r>
              <a:rPr dirty="0"/>
              <a:t> </a:t>
            </a:r>
            <a:r>
              <a:rPr dirty="0" err="1"/>
              <a:t>장소’라는</a:t>
            </a:r>
            <a:r>
              <a:rPr dirty="0"/>
              <a:t> </a:t>
            </a:r>
            <a:r>
              <a:rPr dirty="0" err="1"/>
              <a:t>뜻입니다</a:t>
            </a:r>
            <a:r>
              <a:rPr dirty="0"/>
              <a:t>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952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brought Jesus to the place called Golgotha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(which means The Place of the Skull).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몰약을</a:t>
            </a:r>
            <a:r>
              <a:rPr dirty="0"/>
              <a:t> 탄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they offered him wine mixed with myrrh, but he did not take it.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03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마침내</a:t>
            </a:r>
            <a:r>
              <a:rPr dirty="0"/>
              <a:t> </a:t>
            </a:r>
            <a:r>
              <a:rPr dirty="0" err="1"/>
              <a:t>군인들은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못 </a:t>
            </a:r>
            <a:r>
              <a:rPr dirty="0" err="1"/>
              <a:t>박고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나누고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가질지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제비를</a:t>
            </a:r>
            <a:r>
              <a:rPr dirty="0"/>
              <a:t> </a:t>
            </a:r>
            <a:r>
              <a:rPr dirty="0" err="1"/>
              <a:t>뽑았습니다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42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crucified him. Dividing up his clothes, they cast lots to see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each would get.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군인들이 예수를 십자가에 못 박은 것은 아침 9시쯤이었습니다.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 was the third hour when they crucified him.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예수의 죄패에는 “유대 사람의 왕”이라고 적혀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written notice of the charge against him read: THE KING OF THE JEWS.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두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강도를</a:t>
            </a:r>
            <a:r>
              <a:rPr dirty="0"/>
              <a:t>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오른쪽에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왼쪽에</a:t>
            </a:r>
            <a:r>
              <a:rPr dirty="0"/>
              <a:t> </a:t>
            </a:r>
            <a:r>
              <a:rPr dirty="0" err="1"/>
              <a:t>매달았습니다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crucified two robbers with him, one on his right and one on his left.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(없음)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(BLANK)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지나가던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고개를</a:t>
            </a:r>
            <a:r>
              <a:rPr dirty="0"/>
              <a:t> </a:t>
            </a:r>
            <a:r>
              <a:rPr dirty="0" err="1"/>
              <a:t>흔들며</a:t>
            </a:r>
            <a:r>
              <a:rPr dirty="0"/>
              <a:t> </a:t>
            </a:r>
            <a:r>
              <a:rPr dirty="0" err="1"/>
              <a:t>욕설을</a:t>
            </a:r>
            <a:r>
              <a:rPr dirty="0"/>
              <a:t> </a:t>
            </a:r>
            <a:r>
              <a:rPr dirty="0" err="1"/>
              <a:t>퍼부었습니다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아하</a:t>
            </a:r>
            <a:r>
              <a:rPr dirty="0"/>
              <a:t>!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헐고</a:t>
            </a:r>
            <a:r>
              <a:rPr dirty="0"/>
              <a:t> 3일 </a:t>
            </a:r>
            <a:r>
              <a:rPr dirty="0" err="1"/>
              <a:t>만에</a:t>
            </a:r>
            <a:r>
              <a:rPr dirty="0"/>
              <a:t> </a:t>
            </a:r>
            <a:r>
              <a:rPr dirty="0" err="1"/>
              <a:t>짓겠다던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43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passed by hurled insults at him, shaking their heads and saying,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"So! You who are going to destroy the temple and build it in three days,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대제사장들은 여러 가지로 예수를 고소했습니다.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chief priests accused him of many things.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십자가에서 내려와 네 자신이나 구원해 보아라!”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come down from the cross and save yourself!"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대제사장들도</a:t>
            </a:r>
            <a:r>
              <a:rPr dirty="0"/>
              <a:t> </a:t>
            </a:r>
            <a:r>
              <a:rPr dirty="0" err="1"/>
              <a:t>율법학자들과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조롱하며</a:t>
            </a:r>
            <a:r>
              <a:rPr dirty="0"/>
              <a:t> </a:t>
            </a:r>
            <a:r>
              <a:rPr dirty="0" err="1"/>
              <a:t>자기들끼리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남을</a:t>
            </a:r>
            <a:r>
              <a:rPr dirty="0"/>
              <a:t> </a:t>
            </a:r>
            <a:r>
              <a:rPr dirty="0" err="1"/>
              <a:t>구원한다더니</a:t>
            </a:r>
            <a:r>
              <a:rPr dirty="0"/>
              <a:t> </a:t>
            </a:r>
            <a:r>
              <a:rPr dirty="0" err="1"/>
              <a:t>정작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자신은</a:t>
            </a:r>
            <a:r>
              <a:rPr dirty="0"/>
              <a:t> </a:t>
            </a:r>
            <a:r>
              <a:rPr dirty="0" err="1"/>
              <a:t>구원하지</a:t>
            </a:r>
            <a:r>
              <a:rPr dirty="0"/>
              <a:t> </a:t>
            </a:r>
            <a:r>
              <a:rPr dirty="0" err="1"/>
              <a:t>못하는군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88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same way the chief priests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teachers of the law mocked him among themselves.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saved others," they said, "but he can't save himself!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85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그리스도</a:t>
            </a:r>
            <a:r>
              <a:rPr dirty="0"/>
              <a:t>,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왕아</a:t>
            </a:r>
            <a:r>
              <a:rPr dirty="0"/>
              <a:t>! </a:t>
            </a:r>
            <a:r>
              <a:rPr dirty="0" err="1"/>
              <a:t>십자가에서</a:t>
            </a:r>
            <a:r>
              <a:rPr dirty="0"/>
              <a:t> </a:t>
            </a:r>
            <a:r>
              <a:rPr dirty="0" err="1"/>
              <a:t>내려와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!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믿도록</a:t>
            </a:r>
            <a:r>
              <a:rPr dirty="0"/>
              <a:t> 해 </a:t>
            </a:r>
            <a:r>
              <a:rPr dirty="0" err="1"/>
              <a:t>보아라</a:t>
            </a:r>
            <a:r>
              <a:rPr dirty="0"/>
              <a:t>!”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</a:t>
            </a:r>
            <a:r>
              <a:rPr dirty="0" err="1"/>
              <a:t>매달린</a:t>
            </a:r>
            <a:r>
              <a:rPr dirty="0"/>
              <a:t> 두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모욕했습니다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06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this Christ, this King of Israel, come down now from the cross,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we may see and believe." Those crucified with him also heaped insults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him.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낮 12시가 되자 온 땅에 어둠이 뒤덮이더니 오후 3시까지 계속됐습니다.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the sixth hour darkness came over the whole land until the ninth hour.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088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오후</a:t>
            </a:r>
            <a:r>
              <a:rPr dirty="0"/>
              <a:t> 3시가 </a:t>
            </a:r>
            <a:r>
              <a:rPr dirty="0" err="1"/>
              <a:t>되자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부르짖으셨습니다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엘리</a:t>
            </a:r>
            <a:r>
              <a:rPr dirty="0"/>
              <a:t> </a:t>
            </a:r>
            <a:r>
              <a:rPr dirty="0" err="1"/>
              <a:t>엘리</a:t>
            </a:r>
            <a:r>
              <a:rPr dirty="0"/>
              <a:t> </a:t>
            </a:r>
            <a:r>
              <a:rPr dirty="0" err="1"/>
              <a:t>라마</a:t>
            </a:r>
            <a:r>
              <a:rPr dirty="0"/>
              <a:t> </a:t>
            </a:r>
            <a:r>
              <a:rPr dirty="0" err="1"/>
              <a:t>사박다니</a:t>
            </a:r>
            <a:r>
              <a:rPr dirty="0"/>
              <a:t>?” 이 </a:t>
            </a:r>
            <a:r>
              <a:rPr dirty="0" err="1"/>
              <a:t>말은</a:t>
            </a:r>
            <a:r>
              <a:rPr dirty="0"/>
              <a:t> “내 </a:t>
            </a:r>
            <a:r>
              <a:rPr dirty="0" err="1"/>
              <a:t>하나님</a:t>
            </a:r>
            <a:r>
              <a:rPr dirty="0"/>
              <a:t>, 내 </a:t>
            </a:r>
            <a:r>
              <a:rPr dirty="0" err="1"/>
              <a:t>하나님</a:t>
            </a:r>
            <a:r>
              <a:rPr dirty="0"/>
              <a:t>, </a:t>
            </a: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버리셨습니까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라는</a:t>
            </a:r>
            <a:r>
              <a:rPr dirty="0"/>
              <a:t> </a:t>
            </a:r>
            <a:r>
              <a:rPr dirty="0" err="1"/>
              <a:t>뜻입니다</a:t>
            </a:r>
            <a:r>
              <a:rPr dirty="0"/>
              <a:t>. 시22:1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88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at the ninth hour Jesus cried out in a loud voice,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"Eloi, Eloi, lama </a:t>
            </a:r>
            <a:r>
              <a:rPr dirty="0" err="1"/>
              <a:t>sabachthani</a:t>
            </a:r>
            <a:r>
              <a:rPr dirty="0"/>
              <a:t>?" -- which means,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God, my God, why have you forsaken me?"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045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가까이</a:t>
            </a:r>
            <a:r>
              <a:rPr dirty="0"/>
              <a:t> 서 </a:t>
            </a:r>
            <a:r>
              <a:rPr dirty="0" err="1"/>
              <a:t>있던</a:t>
            </a:r>
            <a:r>
              <a:rPr dirty="0"/>
              <a:t> 몇 </a:t>
            </a:r>
            <a:r>
              <a:rPr dirty="0" err="1"/>
              <a:t>사람들이</a:t>
            </a:r>
            <a:r>
              <a:rPr dirty="0"/>
              <a:t> 이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저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엘리야를</a:t>
            </a:r>
            <a:r>
              <a:rPr dirty="0"/>
              <a:t> </a:t>
            </a:r>
            <a:r>
              <a:rPr dirty="0" err="1"/>
              <a:t>부른다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94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some of those standing near heard this, they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"Listen, he's calling Elijah."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1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한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달려가</a:t>
            </a:r>
            <a:r>
              <a:rPr dirty="0"/>
              <a:t> </a:t>
            </a:r>
            <a:r>
              <a:rPr dirty="0" err="1"/>
              <a:t>해면을</a:t>
            </a:r>
            <a:r>
              <a:rPr dirty="0"/>
              <a:t> 신 </a:t>
            </a:r>
            <a:r>
              <a:rPr dirty="0" err="1"/>
              <a:t>포도주에</a:t>
            </a:r>
            <a:r>
              <a:rPr dirty="0"/>
              <a:t> </a:t>
            </a:r>
            <a:r>
              <a:rPr dirty="0" err="1"/>
              <a:t>듬뿍</a:t>
            </a:r>
            <a:r>
              <a:rPr dirty="0"/>
              <a:t> </a:t>
            </a:r>
            <a:r>
              <a:rPr dirty="0" err="1"/>
              <a:t>적셔</a:t>
            </a:r>
            <a:r>
              <a:rPr dirty="0"/>
              <a:t> </a:t>
            </a:r>
            <a:r>
              <a:rPr dirty="0" err="1"/>
              <a:t>막대기에</a:t>
            </a:r>
            <a:r>
              <a:rPr dirty="0"/>
              <a:t> </a:t>
            </a:r>
            <a:r>
              <a:rPr dirty="0" err="1"/>
              <a:t>매달아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보시오</a:t>
            </a:r>
            <a:r>
              <a:rPr dirty="0"/>
              <a:t>. </a:t>
            </a:r>
            <a:r>
              <a:rPr dirty="0" err="1"/>
              <a:t>저가</a:t>
            </a:r>
            <a:r>
              <a:rPr dirty="0"/>
              <a:t> </a:t>
            </a:r>
            <a:r>
              <a:rPr dirty="0" err="1"/>
              <a:t>엘리야를</a:t>
            </a:r>
            <a:r>
              <a:rPr dirty="0"/>
              <a:t> </a:t>
            </a:r>
            <a:r>
              <a:rPr dirty="0" err="1"/>
              <a:t>부르고</a:t>
            </a:r>
            <a:r>
              <a:rPr dirty="0"/>
              <a:t> </a:t>
            </a:r>
            <a:r>
              <a:rPr dirty="0" err="1"/>
              <a:t>있소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08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man ran, filled a sponge with wine vinegar, put it on a stick,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offered it to Jesus to drink. "Now leave him alone.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Let's see if Elijah comes to take him down," he said.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그때 예수께서 큰 소리를 지르시고 숨을 거두셨습니다.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With a loud cry, Jesus breathed his last.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그리고 성전의 휘장이 위에서 아래까지 두 쪽으로 찢어졌습니다.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curtain of the temple was torn in two from top to bottom.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0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마주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서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백부장은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부르짖으시며</a:t>
            </a:r>
            <a:r>
              <a:rPr dirty="0"/>
              <a:t> </a:t>
            </a:r>
            <a:r>
              <a:rPr dirty="0" err="1"/>
              <a:t>돌아가시는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이분은</a:t>
            </a:r>
            <a:r>
              <a:rPr dirty="0"/>
              <a:t> </a:t>
            </a:r>
            <a:r>
              <a:rPr dirty="0" err="1"/>
              <a:t>참으로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아들이셨다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90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 centurion, who stood there in front of Jesus,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heard his cry and saw how he died, he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"Surely this man was the Son of God!"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40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빌라도가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“저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가지로</a:t>
            </a:r>
            <a:r>
              <a:rPr dirty="0"/>
              <a:t> </a:t>
            </a:r>
            <a:r>
              <a:rPr dirty="0" err="1"/>
              <a:t>고소하고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없느냐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89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again Pilate asked him, "Aren't you going to answer?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 how many things they are accusing you of."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281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여인들도</a:t>
            </a:r>
            <a:r>
              <a:rPr dirty="0"/>
              <a:t> </a:t>
            </a:r>
            <a:r>
              <a:rPr dirty="0" err="1"/>
              <a:t>멀리서</a:t>
            </a:r>
            <a:r>
              <a:rPr dirty="0"/>
              <a:t> 이 </a:t>
            </a:r>
            <a:r>
              <a:rPr dirty="0" err="1"/>
              <a:t>광경을</a:t>
            </a:r>
            <a:r>
              <a:rPr dirty="0"/>
              <a:t> </a:t>
            </a:r>
            <a:r>
              <a:rPr dirty="0" err="1"/>
              <a:t>지켜보고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막달라</a:t>
            </a:r>
            <a:r>
              <a:rPr dirty="0"/>
              <a:t> </a:t>
            </a:r>
            <a:r>
              <a:rPr dirty="0" err="1"/>
              <a:t>마리아</a:t>
            </a:r>
            <a:r>
              <a:rPr dirty="0"/>
              <a:t>,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야고보와</a:t>
            </a:r>
            <a:r>
              <a:rPr dirty="0"/>
              <a:t> </a:t>
            </a:r>
            <a:r>
              <a:rPr dirty="0" err="1"/>
              <a:t>요세의</a:t>
            </a:r>
            <a:r>
              <a:rPr dirty="0"/>
              <a:t> </a:t>
            </a:r>
            <a:r>
              <a:rPr dirty="0" err="1"/>
              <a:t>어머니</a:t>
            </a:r>
            <a:r>
              <a:rPr dirty="0"/>
              <a:t> </a:t>
            </a:r>
            <a:r>
              <a:rPr dirty="0" err="1"/>
              <a:t>마리아</a:t>
            </a:r>
            <a:r>
              <a:rPr dirty="0"/>
              <a:t>, </a:t>
            </a:r>
            <a:r>
              <a:rPr dirty="0" err="1"/>
              <a:t>살로메도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88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women were watching from a distance. Among them were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Mary Magdalene, Mary the mother of James the younger and of </a:t>
            </a:r>
            <a:r>
              <a:rPr dirty="0" err="1"/>
              <a:t>Joses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Salome.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/>
              <a:t>이 </a:t>
            </a:r>
            <a:r>
              <a:rPr dirty="0" err="1"/>
              <a:t>여인들은</a:t>
            </a:r>
            <a:r>
              <a:rPr dirty="0"/>
              <a:t> </a:t>
            </a:r>
            <a:r>
              <a:rPr dirty="0" err="1"/>
              <a:t>갈릴리에서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따르며</a:t>
            </a:r>
            <a:r>
              <a:rPr dirty="0"/>
              <a:t> </a:t>
            </a:r>
            <a:r>
              <a:rPr dirty="0" err="1"/>
              <a:t>섬기던</a:t>
            </a:r>
            <a:r>
              <a:rPr dirty="0"/>
              <a:t> </a:t>
            </a:r>
            <a:r>
              <a:rPr dirty="0" err="1"/>
              <a:t>사람들이었습니다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외에도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온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여인들도</a:t>
            </a:r>
            <a:r>
              <a:rPr dirty="0"/>
              <a:t> </a:t>
            </a:r>
            <a:r>
              <a:rPr dirty="0" err="1"/>
              <a:t>많았습니다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534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Galilee these women had followed him and cared for his needs.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other women who had come up with him to Jerusalem were also there.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이미 날이 저물었는데 그날은 예비일, 곧 안식일 바로 전날이었습니다.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92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Preparation Day (that is, the day before the Sabbath).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as evening approached,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아리마대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요셉이</a:t>
            </a:r>
            <a:r>
              <a:rPr dirty="0"/>
              <a:t> </a:t>
            </a:r>
            <a:r>
              <a:rPr dirty="0" err="1"/>
              <a:t>용감하게</a:t>
            </a:r>
            <a:r>
              <a:rPr dirty="0"/>
              <a:t> </a:t>
            </a:r>
            <a:r>
              <a:rPr dirty="0" err="1"/>
              <a:t>빌라도에게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시신을</a:t>
            </a:r>
            <a:r>
              <a:rPr dirty="0"/>
              <a:t> </a:t>
            </a:r>
            <a:r>
              <a:rPr dirty="0" err="1"/>
              <a:t>내어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요청했습니다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존경받는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공회원으로</a:t>
            </a:r>
            <a:r>
              <a:rPr dirty="0"/>
              <a:t> 그 </a:t>
            </a:r>
            <a:r>
              <a:rPr dirty="0" err="1"/>
              <a:t>자신도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기다리는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4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Joseph of Arimathea, a prominent member of the Council,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himself waiting for the kingdom of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went boldly to Pilate and asked for Jesus' body.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빌라도는</a:t>
            </a:r>
            <a:r>
              <a:rPr dirty="0"/>
              <a:t> </a:t>
            </a:r>
            <a:r>
              <a:rPr dirty="0" err="1"/>
              <a:t>예수가</a:t>
            </a:r>
            <a:r>
              <a:rPr dirty="0"/>
              <a:t> </a:t>
            </a:r>
            <a:r>
              <a:rPr dirty="0" err="1"/>
              <a:t>벌써</a:t>
            </a:r>
            <a:r>
              <a:rPr dirty="0"/>
              <a:t> </a:t>
            </a:r>
            <a:r>
              <a:rPr dirty="0" err="1"/>
              <a:t>죽었는지</a:t>
            </a:r>
            <a:r>
              <a:rPr dirty="0"/>
              <a:t> </a:t>
            </a:r>
            <a:r>
              <a:rPr dirty="0" err="1"/>
              <a:t>의아하게</a:t>
            </a:r>
            <a:r>
              <a:rPr dirty="0"/>
              <a:t> </a:t>
            </a:r>
            <a:r>
              <a:rPr dirty="0" err="1"/>
              <a:t>생각했습니다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백부장을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예수가</a:t>
            </a:r>
            <a:r>
              <a:rPr dirty="0"/>
              <a:t> </a:t>
            </a:r>
            <a:r>
              <a:rPr dirty="0" err="1"/>
              <a:t>벌써</a:t>
            </a:r>
            <a:r>
              <a:rPr dirty="0"/>
              <a:t> </a:t>
            </a:r>
            <a:r>
              <a:rPr dirty="0" err="1"/>
              <a:t>죽었는지</a:t>
            </a:r>
            <a:r>
              <a:rPr dirty="0"/>
              <a:t> </a:t>
            </a:r>
            <a:r>
              <a:rPr dirty="0" err="1"/>
              <a:t>알아보았습니다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30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Pilate was surprised to hear that he was already dead.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Summoning the centurion, he asked him if Jesus had already died.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백부장으로부터 죽은 사실을 확인하자 빌라도는 요셉에게 시신을 내주었습니다.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he learned from the centurion that it was so, he gave the body to Joseph.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81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요셉은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모시</a:t>
            </a:r>
            <a:r>
              <a:rPr dirty="0"/>
              <a:t> </a:t>
            </a:r>
            <a:r>
              <a:rPr dirty="0" err="1"/>
              <a:t>천을</a:t>
            </a:r>
            <a:r>
              <a:rPr dirty="0"/>
              <a:t> 사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시신을</a:t>
            </a:r>
            <a:r>
              <a:rPr dirty="0"/>
              <a:t> </a:t>
            </a:r>
            <a:r>
              <a:rPr dirty="0" err="1"/>
              <a:t>내려다가</a:t>
            </a:r>
            <a:r>
              <a:rPr dirty="0"/>
              <a:t> </a:t>
            </a:r>
            <a:r>
              <a:rPr dirty="0" err="1"/>
              <a:t>모시로</a:t>
            </a:r>
            <a:r>
              <a:rPr dirty="0"/>
              <a:t> </a:t>
            </a:r>
            <a:r>
              <a:rPr dirty="0" err="1"/>
              <a:t>싸고는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바위를</a:t>
            </a:r>
            <a:r>
              <a:rPr dirty="0"/>
              <a:t> </a:t>
            </a:r>
            <a:r>
              <a:rPr dirty="0" err="1"/>
              <a:t>파서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무덤에</a:t>
            </a:r>
            <a:r>
              <a:rPr dirty="0"/>
              <a:t> </a:t>
            </a:r>
            <a:r>
              <a:rPr dirty="0" err="1"/>
              <a:t>시신을</a:t>
            </a:r>
            <a:r>
              <a:rPr dirty="0"/>
              <a:t> </a:t>
            </a:r>
            <a:r>
              <a:rPr dirty="0" err="1"/>
              <a:t>모셨습니다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무덤</a:t>
            </a:r>
            <a:r>
              <a:rPr dirty="0"/>
              <a:t> </a:t>
            </a:r>
            <a:r>
              <a:rPr dirty="0" err="1"/>
              <a:t>입구에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굴려</a:t>
            </a:r>
            <a:r>
              <a:rPr dirty="0"/>
              <a:t> </a:t>
            </a:r>
            <a:r>
              <a:rPr dirty="0" err="1"/>
              <a:t>막아</a:t>
            </a:r>
            <a:r>
              <a:rPr dirty="0"/>
              <a:t> </a:t>
            </a:r>
            <a:r>
              <a:rPr dirty="0" err="1"/>
              <a:t>놓았습니다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Joseph bought some linen cloth, took down the body,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wrapped it in the linen, and placed it in a tomb cut out of rock.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rolled a stone against the entrance of the tomb.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막달라 마리아와 요세의 어머니 마리아는 예수의 시신이 놓여지는 곳을 지켜보았습니다.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Mary Magdalene and Mary the mother of Joses saw where he was laid.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대답을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빌라도는</a:t>
            </a:r>
            <a:r>
              <a:rPr dirty="0"/>
              <a:t> </a:t>
            </a:r>
            <a:r>
              <a:rPr dirty="0" err="1"/>
              <a:t>이상히</a:t>
            </a:r>
            <a:r>
              <a:rPr dirty="0"/>
              <a:t> </a:t>
            </a:r>
            <a:r>
              <a:rPr dirty="0" err="1"/>
              <a:t>여겼습니다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Jesus still made no reply, and Pilate was amazed.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명절이 되면 백성들이 요구하는 죄수 하나를 풀어 주는 관례가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97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it was the custom at the Feast to release a prisoner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the people requested.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그런데 폭동 때 살인한 죄로 감옥에 갇힌 반란자들 가운데 바라바라는 사람이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50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called Barabbas was in prison with the insurrectionists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committed murder in the uprising.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군중들은 빌라도에게 관례대로 죄수 하나를 석방해 달라고 요구했습니다.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crowd came up and asked Pilate to do for them what he usually did.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빌라도가 물었습니다. “너희는 내가 유대 사람의 왕을 풀어 주기를 바라느냐?”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"Do you want me to release to you the king of the Jews?" asked Pilate,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2088</Words>
  <Application>Microsoft Office PowerPoint</Application>
  <PresentationFormat>와이드스크린</PresentationFormat>
  <Paragraphs>212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2022-09-17T08:07:02Z</dcterms:modified>
</cp:coreProperties>
</file>