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안식일이</a:t>
            </a:r>
            <a:r>
              <a:rPr dirty="0"/>
              <a:t> </a:t>
            </a:r>
            <a:r>
              <a:rPr dirty="0" err="1"/>
              <a:t>지난</a:t>
            </a:r>
            <a:r>
              <a:rPr dirty="0"/>
              <a:t> 뒤 </a:t>
            </a: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야고보의</a:t>
            </a:r>
            <a:r>
              <a:rPr dirty="0"/>
              <a:t> </a:t>
            </a:r>
            <a:r>
              <a:rPr dirty="0" err="1"/>
              <a:t>어머니</a:t>
            </a:r>
            <a:r>
              <a:rPr dirty="0"/>
              <a:t> </a:t>
            </a:r>
            <a:r>
              <a:rPr dirty="0" err="1"/>
              <a:t>마리아와</a:t>
            </a:r>
            <a:r>
              <a:rPr dirty="0"/>
              <a:t> </a:t>
            </a:r>
            <a:r>
              <a:rPr dirty="0" err="1"/>
              <a:t>살로메는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시신에</a:t>
            </a:r>
            <a:r>
              <a:rPr dirty="0"/>
              <a:t> </a:t>
            </a:r>
            <a:r>
              <a:rPr dirty="0" err="1"/>
              <a:t>바르려고</a:t>
            </a:r>
            <a:r>
              <a:rPr dirty="0"/>
              <a:t> </a:t>
            </a:r>
            <a:r>
              <a:rPr dirty="0" err="1"/>
              <a:t>향품을</a:t>
            </a:r>
            <a:r>
              <a:rPr dirty="0"/>
              <a:t> 사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Sabbath was over, Mary Magdalene, Mary the mother of James,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Salome bought spices so that they might go to anoint Jesus' body.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지내던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울며</a:t>
            </a:r>
            <a:r>
              <a:rPr dirty="0"/>
              <a:t> </a:t>
            </a:r>
            <a:r>
              <a:rPr dirty="0" err="1"/>
              <a:t>통곡하고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14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went and told those who had been with him 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mourning and weeping.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살아나셨다는</a:t>
            </a:r>
            <a:r>
              <a:rPr dirty="0"/>
              <a:t> </a:t>
            </a:r>
            <a:r>
              <a:rPr dirty="0" err="1"/>
              <a:t>소식과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마리아가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보았다는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55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heard that Jesus was alive and that she had seen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not believe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두 </a:t>
            </a: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시골로</a:t>
            </a:r>
            <a:r>
              <a:rPr dirty="0"/>
              <a:t> </a:t>
            </a:r>
            <a:r>
              <a:rPr dirty="0" err="1"/>
              <a:t>내려가고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전과는</a:t>
            </a:r>
            <a:r>
              <a:rPr dirty="0"/>
              <a:t> </a:t>
            </a:r>
            <a:r>
              <a:rPr dirty="0" err="1"/>
              <a:t>달라진</a:t>
            </a:r>
            <a:r>
              <a:rPr dirty="0"/>
              <a:t> </a:t>
            </a:r>
            <a:r>
              <a:rPr dirty="0" err="1"/>
              <a:t>모습으로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나타나셨습니다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30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Jesus appeared in a different form to two of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walking in the country.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이들은 다른 제자들에게 돌아가 이 사실을 알렸지만 이번에도 제자들은 믿지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returned and reported it to the rest; but they did not believe them either.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열한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나타나셔서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굳은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꾸짖으셨습니다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살아나신</a:t>
            </a:r>
            <a:r>
              <a:rPr dirty="0"/>
              <a:t> 후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보았다는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 Jesus appeared to the Eleven as they were eating;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rebuked them for their lack of faith and their stubborn refusal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believe those who had seen him after he had risen.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5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온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전파하라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5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into all the world and preach the good news to all creation.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세례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715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believes and is baptized will be saved,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does not believe will be condemned.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표적이</a:t>
            </a:r>
            <a:r>
              <a:rPr dirty="0"/>
              <a:t> </a:t>
            </a:r>
            <a:r>
              <a:rPr dirty="0" err="1"/>
              <a:t>따를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내쫓고</a:t>
            </a:r>
            <a:r>
              <a:rPr dirty="0"/>
              <a:t> 새 </a:t>
            </a:r>
            <a:r>
              <a:rPr dirty="0" err="1"/>
              <a:t>방언으로</a:t>
            </a:r>
            <a:r>
              <a:rPr dirty="0"/>
              <a:t> </a:t>
            </a:r>
            <a:r>
              <a:rPr dirty="0" err="1"/>
              <a:t>말하며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2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signs will accompany those who believe: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name they will drive out demons; they will speak in new tongues;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뱀을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독을</a:t>
            </a:r>
            <a:r>
              <a:rPr dirty="0"/>
              <a:t> </a:t>
            </a:r>
            <a:r>
              <a:rPr dirty="0" err="1"/>
              <a:t>마셔도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얹으면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02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pick up snakes with their hands;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drink deadly poison, it will not hurt them at all;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place their hands on sick people, and they will get well."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주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올라가셔서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7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Lord Jesus had spoken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taken up into heaven and he sat at the right hand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주가 시작되는 첫날 이른 아침, 해가 막 돋을 때 여인들은 무덤으로 가고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76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Very early on the first day of the week, just after sunrise,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on their way to the tomb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곳곳에</a:t>
            </a:r>
            <a:r>
              <a:rPr dirty="0"/>
              <a:t> </a:t>
            </a:r>
            <a:r>
              <a:rPr dirty="0" err="1"/>
              <a:t>다니면서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전파하는데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일하시고</a:t>
            </a:r>
            <a:r>
              <a:rPr dirty="0"/>
              <a:t> </a:t>
            </a:r>
            <a:r>
              <a:rPr dirty="0" err="1"/>
              <a:t>표적들이</a:t>
            </a:r>
            <a:r>
              <a:rPr dirty="0"/>
              <a:t> </a:t>
            </a:r>
            <a:r>
              <a:rPr dirty="0" err="1"/>
              <a:t>나타나게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전하는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사실임을</a:t>
            </a:r>
            <a:r>
              <a:rPr dirty="0"/>
              <a:t> </a:t>
            </a:r>
            <a:r>
              <a:rPr dirty="0" err="1"/>
              <a:t>확증해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disciples went out and preached everywhere,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worked with them and confirmed his 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signs that accompanied 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그들이 서로 말했습니다. “무덤 입구에 있는 돌덩이를 누가 굴려 줄까?”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7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asked each other, "Who will roll the stone away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entrance of the tomb?"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그런데 여인들이 눈을 들어 보니 돌덩이가 이미 옮겨져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9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looked up, they saw that the stone,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was very large, had been rolled away.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무덤에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흰옷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한 </a:t>
            </a:r>
            <a:r>
              <a:rPr dirty="0" err="1"/>
              <a:t>청년이</a:t>
            </a:r>
            <a:r>
              <a:rPr dirty="0"/>
              <a:t> </a:t>
            </a:r>
            <a:r>
              <a:rPr dirty="0" err="1"/>
              <a:t>오른쪽에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깜짝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64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they entered the tomb, they saw a young man dressed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white robe sitting on the right side, and they were alarmed.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10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r>
              <a:rPr dirty="0" err="1"/>
              <a:t>십자가에</a:t>
            </a:r>
            <a:r>
              <a:rPr dirty="0"/>
              <a:t> 못 </a:t>
            </a:r>
            <a:r>
              <a:rPr dirty="0" err="1"/>
              <a:t>박히신</a:t>
            </a:r>
            <a:r>
              <a:rPr dirty="0"/>
              <a:t> </a:t>
            </a: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찾으러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살아나셨다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눕혔던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be alarmed," he said. "You are looking for Jesus the Nazarene,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crucified. He has risen! He is not 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the place where they laid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65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자,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제자들과</a:t>
            </a:r>
            <a:r>
              <a:rPr dirty="0"/>
              <a:t> </a:t>
            </a:r>
            <a:r>
              <a:rPr dirty="0" err="1"/>
              <a:t>베드로에게</a:t>
            </a:r>
            <a:r>
              <a:rPr dirty="0"/>
              <a:t> </a:t>
            </a:r>
            <a:r>
              <a:rPr dirty="0" err="1"/>
              <a:t>전하라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너희보다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갈릴리로</a:t>
            </a:r>
            <a:r>
              <a:rPr dirty="0"/>
              <a:t> </a:t>
            </a:r>
            <a:r>
              <a:rPr dirty="0" err="1"/>
              <a:t>가실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13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go, tell his disciples and Peter, `He is going ahead of you into Galilee.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you will see him, just as he told you.'"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여인들은</a:t>
            </a:r>
            <a:r>
              <a:rPr dirty="0"/>
              <a:t> </a:t>
            </a:r>
            <a:r>
              <a:rPr dirty="0" err="1"/>
              <a:t>넋을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벌벌</a:t>
            </a:r>
            <a:r>
              <a:rPr dirty="0"/>
              <a:t> </a:t>
            </a:r>
            <a:r>
              <a:rPr dirty="0" err="1"/>
              <a:t>떨면서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무서워</a:t>
            </a:r>
            <a:r>
              <a:rPr dirty="0"/>
              <a:t> </a:t>
            </a:r>
            <a:r>
              <a:rPr dirty="0" err="1"/>
              <a:t>아무에게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말도</a:t>
            </a:r>
            <a:r>
              <a:rPr dirty="0"/>
              <a:t> 할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48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Trembling and bewildered, the women went out and fled from the tomb.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nothing to anyone, because they were afraid.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[</a:t>
            </a: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시작되는</a:t>
            </a:r>
            <a:r>
              <a:rPr dirty="0"/>
              <a:t> </a:t>
            </a:r>
            <a:r>
              <a:rPr dirty="0" err="1"/>
              <a:t>첫날</a:t>
            </a:r>
            <a:r>
              <a:rPr dirty="0"/>
              <a:t> </a:t>
            </a: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부활하셔서</a:t>
            </a:r>
            <a:r>
              <a:rPr dirty="0"/>
              <a:t> 맨 </a:t>
            </a:r>
            <a:r>
              <a:rPr dirty="0" err="1"/>
              <a:t>처음으로</a:t>
            </a:r>
            <a:r>
              <a:rPr dirty="0"/>
              <a:t> </a:t>
            </a: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마리아에게</a:t>
            </a:r>
            <a:r>
              <a:rPr dirty="0"/>
              <a:t> </a:t>
            </a:r>
            <a:r>
              <a:rPr dirty="0" err="1"/>
              <a:t>나타나셨습니다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막달라</a:t>
            </a:r>
            <a:r>
              <a:rPr dirty="0"/>
              <a:t> </a:t>
            </a:r>
            <a:r>
              <a:rPr dirty="0" err="1"/>
              <a:t>마리아는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여인입니다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0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rose early on the first day of the week, he appeared first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Mary Magdalene, out of whom he had driven seven demons.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1005</Words>
  <Application>Microsoft Office PowerPoint</Application>
  <PresentationFormat>와이드스크린</PresentationFormat>
  <Paragraphs>105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2022-09-17T08:09:45Z</dcterms:modified>
</cp:coreProperties>
</file>