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며칠</a:t>
            </a:r>
            <a:r>
              <a:rPr dirty="0"/>
              <a:t> 후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가버나움으로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들어가시자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계신다는</a:t>
            </a:r>
            <a:r>
              <a:rPr dirty="0"/>
              <a:t> </a:t>
            </a:r>
            <a:r>
              <a:rPr dirty="0" err="1"/>
              <a:t>소식이</a:t>
            </a:r>
            <a:r>
              <a:rPr dirty="0"/>
              <a:t> </a:t>
            </a:r>
            <a:r>
              <a:rPr dirty="0" err="1"/>
              <a:t>퍼졌습니다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9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few days later, when Jesus again entered Capernaum,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heard that he had come home.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용서하는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3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you may know that the Son of Man has authority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earth to forgive sins...." He said to the paralytic,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“내가 네게 말한다. 일어나 네 자리를 들고 집으로 가거라.”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tell you, get up, take your mat and go home."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071" y="2194560"/>
            <a:ext cx="12078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벌떡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돌리며</a:t>
            </a:r>
            <a:r>
              <a:rPr dirty="0"/>
              <a:t> “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난생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본다</a:t>
            </a:r>
            <a:r>
              <a:rPr dirty="0"/>
              <a:t>!”고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got up, took his mat and walked out in full view of them 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amazed everyone and they praised God,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never seen anything like this!"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호숫가로</a:t>
            </a:r>
            <a:r>
              <a:rPr dirty="0"/>
              <a:t> </a:t>
            </a:r>
            <a:r>
              <a:rPr dirty="0" err="1"/>
              <a:t>나가셨습니다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나아오자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4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again Jesus went out beside the lake.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crowd came to him, and he began to teach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882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지나가시다가</a:t>
            </a:r>
            <a:r>
              <a:rPr dirty="0"/>
              <a:t> </a:t>
            </a:r>
            <a:r>
              <a:rPr dirty="0" err="1"/>
              <a:t>세관에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알패오의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레위를</a:t>
            </a:r>
            <a:r>
              <a:rPr dirty="0"/>
              <a:t> </a:t>
            </a:r>
            <a:r>
              <a:rPr dirty="0" err="1"/>
              <a:t>만나셨습니다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따라오너라</a:t>
            </a:r>
            <a:r>
              <a:rPr dirty="0"/>
              <a:t>.”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레위에게</a:t>
            </a:r>
            <a:r>
              <a:rPr dirty="0"/>
              <a:t> </a:t>
            </a:r>
            <a:r>
              <a:rPr dirty="0" err="1"/>
              <a:t>말씀하시자</a:t>
            </a:r>
            <a:r>
              <a:rPr dirty="0"/>
              <a:t> </a:t>
            </a:r>
            <a:r>
              <a:rPr dirty="0" err="1"/>
              <a:t>레위는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0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walked along, he saw Levi son of Alphaeus sitting at the tax collector's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booth. "Follow me," Jesus told him, and Levi got up and followed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식사를</a:t>
            </a:r>
            <a:r>
              <a:rPr dirty="0"/>
              <a:t> </a:t>
            </a:r>
            <a:r>
              <a:rPr dirty="0" err="1"/>
              <a:t>하시는데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세리와</a:t>
            </a:r>
            <a:r>
              <a:rPr dirty="0"/>
              <a:t> </a:t>
            </a:r>
            <a:r>
              <a:rPr dirty="0" err="1"/>
              <a:t>죄인들이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따랐기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having dinner at Levi's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tax collectors and "sinners" were eating with him and his disciples,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were many who followed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율법학자들은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죄인들과</a:t>
            </a:r>
            <a:r>
              <a:rPr dirty="0"/>
              <a:t> </a:t>
            </a:r>
            <a:r>
              <a:rPr dirty="0" err="1"/>
              <a:t>세리들과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선생님은</a:t>
            </a:r>
            <a:r>
              <a:rPr dirty="0"/>
              <a:t> </a:t>
            </a:r>
            <a:r>
              <a:rPr dirty="0" err="1"/>
              <a:t>세리들과</a:t>
            </a:r>
            <a:r>
              <a:rPr dirty="0"/>
              <a:t> </a:t>
            </a:r>
            <a:r>
              <a:rPr dirty="0" err="1"/>
              <a:t>죄인들과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먹느냐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teachers of the law who were Pharisees saw him eating with the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"sinners" and tax collectors, they asked his disciples: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does he eat with tax collectors and `sinners'?"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73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건강한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의사가</a:t>
            </a:r>
            <a:r>
              <a:rPr dirty="0"/>
              <a:t> </a:t>
            </a:r>
            <a:r>
              <a:rPr dirty="0" err="1"/>
              <a:t>필요하지</a:t>
            </a:r>
            <a:r>
              <a:rPr dirty="0"/>
              <a:t> </a:t>
            </a:r>
            <a:r>
              <a:rPr dirty="0" err="1"/>
              <a:t>않으나</a:t>
            </a:r>
            <a:r>
              <a:rPr dirty="0"/>
              <a:t> </a:t>
            </a: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의사가</a:t>
            </a:r>
            <a:r>
              <a:rPr dirty="0"/>
              <a:t> </a:t>
            </a:r>
            <a:r>
              <a:rPr dirty="0" err="1"/>
              <a:t>필요하다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부르러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죄인을</a:t>
            </a:r>
            <a:r>
              <a:rPr dirty="0"/>
              <a:t> </a:t>
            </a:r>
            <a:r>
              <a:rPr dirty="0" err="1"/>
              <a:t>부르러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4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hearing this, Jesus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not the healthy who need a doctor, but the sick.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come to call the righteous, but sinners."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29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금식하고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금식을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금식하지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85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John's disciples and the Pharisees were fasting.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people came and asked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is it that John's disciples and the disciples of the Pharisees are fasting,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yours are not?"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09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신랑이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초대받은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금식을</a:t>
            </a:r>
            <a:r>
              <a:rPr dirty="0"/>
              <a:t> 할 수 </a:t>
            </a:r>
            <a:r>
              <a:rPr dirty="0" err="1"/>
              <a:t>있겠느냐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신랑이</a:t>
            </a:r>
            <a:r>
              <a:rPr dirty="0"/>
              <a:t> </a:t>
            </a:r>
            <a:r>
              <a:rPr dirty="0" err="1"/>
              <a:t>자기들과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</a:t>
            </a:r>
            <a:r>
              <a:rPr dirty="0" err="1"/>
              <a:t>금식할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"How can the guests of the bridegroom fast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is with them? They cannot, so long as they have him with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7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모여들었던지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집 </a:t>
            </a:r>
            <a:r>
              <a:rPr dirty="0" err="1"/>
              <a:t>안은</a:t>
            </a:r>
            <a:r>
              <a:rPr dirty="0"/>
              <a:t> </a:t>
            </a:r>
            <a:r>
              <a:rPr dirty="0" err="1"/>
              <a:t>물론</a:t>
            </a:r>
            <a:r>
              <a:rPr dirty="0"/>
              <a:t> 문 </a:t>
            </a:r>
            <a:r>
              <a:rPr dirty="0" err="1"/>
              <a:t>밖까지도</a:t>
            </a:r>
            <a:r>
              <a:rPr dirty="0"/>
              <a:t> 발 </a:t>
            </a:r>
            <a:r>
              <a:rPr dirty="0" err="1"/>
              <a:t>디딜</a:t>
            </a:r>
            <a:r>
              <a:rPr dirty="0"/>
              <a:t> </a:t>
            </a:r>
            <a:r>
              <a:rPr dirty="0" err="1"/>
              <a:t>틈이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many gathered that there was no room left,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outside the door, and he preached the word to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그러나 신랑을 빼앗길 날이 올 텐데 그날에는 그들이 금식할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time will come when the bridegroom will be taken from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that day they will fast.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옷에</a:t>
            </a:r>
            <a:r>
              <a:rPr dirty="0"/>
              <a:t> 새 </a:t>
            </a:r>
            <a:r>
              <a:rPr dirty="0" err="1"/>
              <a:t>천조각을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깁는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새 </a:t>
            </a:r>
            <a:r>
              <a:rPr dirty="0" err="1"/>
              <a:t>천조각이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잡아당겨</a:t>
            </a:r>
            <a:r>
              <a:rPr dirty="0"/>
              <a:t> 더 </a:t>
            </a:r>
            <a:r>
              <a:rPr dirty="0" err="1"/>
              <a:t>찢어지게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1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sews a patch of unshrunk cloth on an old garment.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does, the new piece will pull away from the old, making the tear worse.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새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가죽부대에</a:t>
            </a:r>
            <a:r>
              <a:rPr dirty="0"/>
              <a:t> </a:t>
            </a:r>
            <a:r>
              <a:rPr dirty="0" err="1"/>
              <a:t>담는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부대를</a:t>
            </a:r>
            <a:r>
              <a:rPr dirty="0"/>
              <a:t> </a:t>
            </a:r>
            <a:r>
              <a:rPr dirty="0" err="1"/>
              <a:t>터뜨려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부대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버리게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포도주는</a:t>
            </a:r>
            <a:r>
              <a:rPr dirty="0"/>
              <a:t> 새 </a:t>
            </a:r>
            <a:r>
              <a:rPr dirty="0" err="1"/>
              <a:t>부대에</a:t>
            </a:r>
            <a:r>
              <a:rPr dirty="0"/>
              <a:t> </a:t>
            </a:r>
            <a:r>
              <a:rPr dirty="0" err="1"/>
              <a:t>담아야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38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pours new wine into old wineskins.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does, the wine will burst the skins,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both the wine and the wineskins will be ruined.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he pours new wine into new wineskins."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밀밭</a:t>
            </a:r>
            <a:r>
              <a:rPr dirty="0"/>
              <a:t> </a:t>
            </a:r>
            <a:r>
              <a:rPr dirty="0" err="1"/>
              <a:t>사이를</a:t>
            </a:r>
            <a:r>
              <a:rPr dirty="0"/>
              <a:t> </a:t>
            </a:r>
            <a:r>
              <a:rPr dirty="0" err="1"/>
              <a:t>지나가시는데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자르기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Sabbath Jesus was going through the grainfields,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his disciples walked along, they began to pick some heads of grain.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0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안 될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6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why are they doing what is unlawful on the Sabbath?"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19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다윗과</a:t>
            </a:r>
            <a:r>
              <a:rPr dirty="0"/>
              <a:t> 그 </a:t>
            </a:r>
            <a:r>
              <a:rPr dirty="0" err="1"/>
              <a:t>일행이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고파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필요했을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"Have you never read what David did when he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companions were hungry and in need?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아비아달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제사장만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돼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진설병을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일행에게도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0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days of </a:t>
            </a:r>
            <a:r>
              <a:rPr dirty="0" err="1"/>
              <a:t>Abiathar</a:t>
            </a:r>
            <a:r>
              <a:rPr dirty="0"/>
              <a:t> the high priest, he entered the house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ate the consecrated bread, which is lawful only for priests to eat.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also gave some to his companions."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안식일은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만들어진</a:t>
            </a:r>
            <a:r>
              <a:rPr dirty="0"/>
              <a:t> </a:t>
            </a:r>
            <a:r>
              <a:rPr dirty="0" err="1"/>
              <a:t>것이지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"The Sabbath was made for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not man for the Sabbath.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그러므로 인자는 안식일에도 주인이다.”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Son of Man is Lord even of the Sabbath."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그때 네 사람이 한 중풍 환자를 예수께 데리고 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men came, bringing to him a paralytic, carried by four of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갈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곳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지붕을</a:t>
            </a:r>
            <a:r>
              <a:rPr dirty="0"/>
              <a:t> </a:t>
            </a:r>
            <a:r>
              <a:rPr dirty="0" err="1"/>
              <a:t>뚫어</a:t>
            </a:r>
            <a:r>
              <a:rPr dirty="0"/>
              <a:t> </a:t>
            </a:r>
            <a:r>
              <a:rPr dirty="0" err="1"/>
              <a:t>구멍을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환자를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눕힌</a:t>
            </a:r>
            <a:r>
              <a:rPr dirty="0"/>
              <a:t> 채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9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they could not get him to Jesus because of the crowd,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an opening in the roof above Jesus 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digging through it, lowered the mat the paralyzed man was lying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얘야</a:t>
            </a:r>
            <a:r>
              <a:rPr dirty="0"/>
              <a:t>, 네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용서받았다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7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their faith, he said to the paralytic,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"Son, your sins are forgiven."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거기 앉아 있던 율법학자들은 속으로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some teachers of the law were sitting there, thinking to themselves,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3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‘저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저런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수 </a:t>
            </a:r>
            <a:r>
              <a:rPr dirty="0" err="1"/>
              <a:t>있단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한 분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용서할</a:t>
            </a:r>
            <a:r>
              <a:rPr dirty="0"/>
              <a:t> 수 </a:t>
            </a:r>
            <a:r>
              <a:rPr dirty="0" err="1"/>
              <a:t>있단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5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does this fellow talk like that? He's blaspheming!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forgive sins but God alone?"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곧 </a:t>
            </a:r>
            <a:r>
              <a:rPr dirty="0" err="1"/>
              <a:t>알아채시고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율법학자들에게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“왜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50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Jesus knew in his spirit that this was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they were thinking in their hearts, and he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thinking these things?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환자에게</a:t>
            </a:r>
            <a:r>
              <a:rPr dirty="0"/>
              <a:t> ‘네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용서받았다’는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‘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걸어가거라’는</a:t>
            </a:r>
            <a:r>
              <a:rPr dirty="0"/>
              <a:t> 말 중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더 </a:t>
            </a:r>
            <a:r>
              <a:rPr dirty="0" err="1"/>
              <a:t>쉽겠느냐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9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easier: to say to the paralytic, `Your sins are forgiven,' or to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`Get up, take your mat and walk'?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1494</Words>
  <Application>Microsoft Office PowerPoint</Application>
  <PresentationFormat>와이드스크린</PresentationFormat>
  <Paragraphs>153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2022-09-17T06:34:11Z</dcterms:modified>
</cp:coreProperties>
</file>