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예수께서 다시 회당으로 들어가셨는데 그곳에 한쪽 손이 오그라든 사람이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time he went into the synagogue,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man with a shriveled hand was there.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병에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만지기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밀려들었던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had healed many, so that those with diseases were pushing forward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touch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보기만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엎드러져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아들이십니다”라고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6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evil spirits saw him, they fell down before him and cried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the Son of God."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그러나 예수께서는 자기가 누구인지 말하지 말라고 엄하게 꾸짖으셨습니다.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gave them strict orders not to tell who he was.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올라가셔서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나아왔습니다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went up on a mountainside and called to him those he wanted,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came to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7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12명을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(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사도라</a:t>
            </a:r>
            <a:r>
              <a:rPr dirty="0"/>
              <a:t> </a:t>
            </a:r>
            <a:r>
              <a:rPr dirty="0" err="1"/>
              <a:t>부르시고</a:t>
            </a:r>
            <a:r>
              <a:rPr dirty="0"/>
              <a:t>) </a:t>
            </a: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내보내셔서</a:t>
            </a:r>
            <a:r>
              <a:rPr dirty="0"/>
              <a:t> </a:t>
            </a:r>
            <a:r>
              <a:rPr dirty="0" err="1"/>
              <a:t>전도도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5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appointed twelve -- designating them apostles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that they might be with him and that he might send them out to preach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그들에게 귀신을 쫓는 권세도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to have authority to drive out demons.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예수께서 세우신 12사람들은 베드로라 이름 지어 준 시몬,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 twelve he appointed: Simon (to whom he gave the name Peter);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‘</a:t>
            </a:r>
            <a:r>
              <a:rPr dirty="0" err="1"/>
              <a:t>우레의</a:t>
            </a:r>
            <a:r>
              <a:rPr dirty="0"/>
              <a:t> </a:t>
            </a:r>
            <a:r>
              <a:rPr dirty="0" err="1"/>
              <a:t>아들들’이라는</a:t>
            </a:r>
            <a:r>
              <a:rPr dirty="0"/>
              <a:t> </a:t>
            </a:r>
            <a:r>
              <a:rPr dirty="0" err="1"/>
              <a:t>뜻으로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보아너게’라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준 </a:t>
            </a: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요한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James son of Zebedee and his brother John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(to them he gave the name Boanerges, which means Sons of Thunder);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안드레, 빌립, 바돌로매, 마태, 도마, 알패오의 아들 야고보, 다대오, 열심당원 시몬과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3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Andrew, Philip, Bartholomew, Matthew, Thomas, James son of Alphaeus,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Thaddaeus, Simon the Zealot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예수를 배반한 가룟 유다였습니다.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Judas Iscariot, who betrayed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고치지나</a:t>
            </a:r>
            <a:r>
              <a:rPr dirty="0"/>
              <a:t> </a:t>
            </a:r>
            <a:r>
              <a:rPr dirty="0" err="1"/>
              <a:t>않을까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고소할</a:t>
            </a:r>
            <a:r>
              <a:rPr dirty="0"/>
              <a:t> </a:t>
            </a:r>
            <a:r>
              <a:rPr dirty="0" err="1"/>
              <a:t>구실을</a:t>
            </a:r>
            <a:r>
              <a:rPr dirty="0"/>
              <a:t> </a:t>
            </a:r>
            <a:r>
              <a:rPr dirty="0" err="1"/>
              <a:t>찾으려고</a:t>
            </a:r>
            <a:r>
              <a:rPr dirty="0"/>
              <a:t> </a:t>
            </a:r>
            <a:r>
              <a:rPr dirty="0" err="1"/>
              <a:t>가까이에서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3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them were looking for a reason to accuse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watched him closely to see if he would heal him on the Sabbath.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들어가시니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몰려들어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음식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겨를조차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8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entered a house, and again a crowd gathered,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and his disciples were not even able to eat.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예수의 가족들은 “예수가 미쳤다”는 소문을 듣고서 예수를 붙잡으러 찾아다녔습니다.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4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family heard about this, they went to take charge of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said, "He is out of his mind."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율법학자들이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바알세불에게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귀신들의</a:t>
            </a:r>
            <a:r>
              <a:rPr dirty="0"/>
              <a:t> </a:t>
            </a:r>
            <a:r>
              <a:rPr dirty="0" err="1"/>
              <a:t>우두머리의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4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teachers of the law who came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Jerusalem said, "He is possessed by Beelzebub! By the prince of demons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driving out demons."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사탄을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4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Jesus called them and spoke to them in parables: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Satan drive out Satan?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만일 한 나라가 서로 갈라져 싸우면 그 나라가 제대로 서 있을 수 없고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a kingdom is divided against itself, that kingdom cannot stand.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만일 한 가정이 서로 갈라져 싸우면 그 가정이 제대로 서 있을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a house is divided against itself, that house cannot stand.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만일 사탄이 스스로 반란을 일으켜 갈라진다면 제대로 서지 못하고 스스로 망할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if Satan opposes himself and is divided, he cannot stand; his end has come.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그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훔치는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묶고</a:t>
            </a:r>
            <a:r>
              <a:rPr dirty="0"/>
              <a:t> </a:t>
            </a:r>
            <a:r>
              <a:rPr dirty="0" err="1"/>
              <a:t>나서야</a:t>
            </a:r>
            <a:r>
              <a:rPr dirty="0"/>
              <a:t> 그 </a:t>
            </a:r>
            <a:r>
              <a:rPr dirty="0" err="1"/>
              <a:t>집을</a:t>
            </a:r>
            <a:r>
              <a:rPr dirty="0"/>
              <a:t> 털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fact, no one can enter a strong man's house and carry off his possessions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he first ties up the strong man. Then he can rob his house.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짓든지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비방의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하든지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용서받을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the truth, all the sins and blasphemies of men will be forgiven them.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그러나 누구든지 성령을 모독하는 사람은 결코 용서받을 수 없다. 그것은 영원한 죄다.”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blasphemes against the Holy Spirit will never be forgiven;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guilty of an eternal sin."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예수께서 손이 오그라든 사람에게 말씀하셨습니다. “일어나 앞으로 나오너라.”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 to the man with the shriveled hand, "Stand up in front of everyone."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6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귀신이</a:t>
            </a:r>
            <a:r>
              <a:rPr dirty="0"/>
              <a:t> </a:t>
            </a:r>
            <a:r>
              <a:rPr dirty="0" err="1"/>
              <a:t>들렸다”라고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this because they were saying, "He has an evil spirit."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찾아왔습니다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시켜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1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Jesus' mother and brothers arrived.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outside, they sent someone in to call him.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둘러앉아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선생님을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96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crowd was sitting around him, and they told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mother and brothers are outside looking for you."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예수께서 그들에게 물으셨습니다. “누가 내 어머니고 내 형제들이냐?”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"Who are my mother and my brothers?" he asked.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둘러앉은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내 </a:t>
            </a:r>
            <a:r>
              <a:rPr dirty="0" err="1"/>
              <a:t>어머니와</a:t>
            </a:r>
            <a:r>
              <a:rPr dirty="0"/>
              <a:t> 내 </a:t>
            </a:r>
            <a:r>
              <a:rPr dirty="0" err="1"/>
              <a:t>형제들이다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looked at those seated in a circle around him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are my mother and my brothers!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누구든지 하나님의 뜻을 행하는 사람이 바로 내 형제요, 자매요, 어머니다.”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Whoever does God's will is my brother and sister and mother."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옳겠느냐</a:t>
            </a:r>
            <a:r>
              <a:rPr dirty="0"/>
              <a:t>?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,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, </a:t>
            </a:r>
            <a:r>
              <a:rPr dirty="0" err="1"/>
              <a:t>죽이는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말없이</a:t>
            </a:r>
            <a:r>
              <a:rPr dirty="0"/>
              <a:t> </a:t>
            </a:r>
            <a:r>
              <a:rPr dirty="0" err="1"/>
              <a:t>잠자코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2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asked them, "Which is lawful on the Sabbath: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do good or to do evil, to save life or to kill?" But they remained silent.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4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노하셔서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둘러보시고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완악한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슬퍼하시며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손을</a:t>
            </a:r>
            <a:r>
              <a:rPr dirty="0"/>
              <a:t> 펴 </a:t>
            </a:r>
            <a:r>
              <a:rPr dirty="0" err="1"/>
              <a:t>보아라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쭉 </a:t>
            </a:r>
            <a:r>
              <a:rPr dirty="0" err="1"/>
              <a:t>내밀자</a:t>
            </a:r>
            <a:r>
              <a:rPr dirty="0"/>
              <a:t> 그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완전하게</a:t>
            </a:r>
            <a:r>
              <a:rPr dirty="0"/>
              <a:t> </a:t>
            </a:r>
            <a:r>
              <a:rPr dirty="0" err="1"/>
              <a:t>회복됐습니다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3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looked around at them in anger and, deeply distressed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their stubborn hearts, said to the man, "Stretch out your hand."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stretched it out, and his hand was completely restored.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헤롯</a:t>
            </a:r>
            <a:r>
              <a:rPr dirty="0"/>
              <a:t> </a:t>
            </a:r>
            <a:r>
              <a:rPr dirty="0" err="1"/>
              <a:t>당원들과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죽일까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9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Pharisees went out and began to plot with the Herodians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they might kill Jesus.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호숫가로</a:t>
            </a:r>
            <a:r>
              <a:rPr dirty="0"/>
              <a:t> </a:t>
            </a:r>
            <a:r>
              <a:rPr dirty="0" err="1"/>
              <a:t>물러가시자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갈릴리에서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withdrew with his disciples to the lake,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large crowd from Galilee followed.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99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다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, </a:t>
            </a:r>
            <a:r>
              <a:rPr dirty="0" err="1"/>
              <a:t>예루살렘</a:t>
            </a:r>
            <a:r>
              <a:rPr dirty="0"/>
              <a:t>, </a:t>
            </a:r>
            <a:r>
              <a:rPr dirty="0" err="1"/>
              <a:t>이두매</a:t>
            </a:r>
            <a:r>
              <a:rPr dirty="0"/>
              <a:t>,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지방에서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0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heard all he was doing, many people came to him from Judea,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Jerusalem, </a:t>
            </a:r>
            <a:r>
              <a:rPr dirty="0" err="1"/>
              <a:t>Idumea</a:t>
            </a:r>
            <a:r>
              <a:rPr dirty="0"/>
              <a:t>, and the regions across the Jordan and around </a:t>
            </a:r>
            <a:r>
              <a:rPr dirty="0" err="1"/>
              <a:t>Tyre</a:t>
            </a:r>
            <a:r>
              <a:rPr dirty="0"/>
              <a:t> and Sidon.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19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배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마련하라고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몰려드는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막으려는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0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crowd he told his disciples to have a small boat ready for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keep the people from crowding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1523</Words>
  <Application>Microsoft Office PowerPoint</Application>
  <PresentationFormat>와이드스크린</PresentationFormat>
  <Paragraphs>154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2022-09-17T06:38:08Z</dcterms:modified>
</cp:coreProperties>
</file>