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4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55" d="100"/>
          <a:sy n="55" d="100"/>
        </p:scale>
        <p:origin x="108" y="6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2022-09-17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28358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﻿1</a:t>
            </a:r>
            <a:br>
              <a:rPr dirty="0"/>
            </a:br>
            <a:r>
              <a:rPr dirty="0" err="1"/>
              <a:t>예수께서</a:t>
            </a:r>
            <a:r>
              <a:rPr dirty="0"/>
              <a:t> </a:t>
            </a:r>
            <a:r>
              <a:rPr dirty="0" err="1"/>
              <a:t>다시</a:t>
            </a:r>
            <a:r>
              <a:rPr dirty="0"/>
              <a:t> </a:t>
            </a:r>
            <a:r>
              <a:rPr dirty="0" err="1"/>
              <a:t>호숫가에서</a:t>
            </a:r>
            <a:r>
              <a:rPr dirty="0"/>
              <a:t> </a:t>
            </a:r>
            <a:r>
              <a:rPr dirty="0" err="1"/>
              <a:t>가르치기</a:t>
            </a:r>
            <a:r>
              <a:rPr dirty="0"/>
              <a:t> </a:t>
            </a:r>
            <a:r>
              <a:rPr dirty="0" err="1"/>
              <a:t>시작하셨습니다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수많은</a:t>
            </a:r>
            <a:r>
              <a:rPr dirty="0"/>
              <a:t>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예수</a:t>
            </a:r>
            <a:r>
              <a:rPr dirty="0"/>
              <a:t> </a:t>
            </a:r>
            <a:r>
              <a:rPr dirty="0" err="1"/>
              <a:t>주위에</a:t>
            </a:r>
            <a:r>
              <a:rPr dirty="0"/>
              <a:t> </a:t>
            </a:r>
            <a:r>
              <a:rPr dirty="0" err="1"/>
              <a:t>모여들었기</a:t>
            </a:r>
            <a:r>
              <a:rPr dirty="0"/>
              <a:t> </a:t>
            </a:r>
            <a:r>
              <a:rPr dirty="0" err="1"/>
              <a:t>때문에</a:t>
            </a:r>
            <a:r>
              <a:rPr dirty="0"/>
              <a:t> </a:t>
            </a:r>
            <a:r>
              <a:rPr dirty="0" err="1"/>
              <a:t>예수께서는</a:t>
            </a:r>
            <a:r>
              <a:rPr dirty="0"/>
              <a:t> </a:t>
            </a:r>
            <a:r>
              <a:rPr dirty="0" err="1"/>
              <a:t>호수에</a:t>
            </a:r>
            <a:r>
              <a:rPr dirty="0"/>
              <a:t> </a:t>
            </a:r>
            <a:r>
              <a:rPr dirty="0" err="1"/>
              <a:t>배를</a:t>
            </a:r>
            <a:r>
              <a:rPr dirty="0"/>
              <a:t> </a:t>
            </a:r>
            <a:r>
              <a:rPr dirty="0" err="1"/>
              <a:t>띄우고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배에</a:t>
            </a:r>
            <a:r>
              <a:rPr dirty="0"/>
              <a:t> </a:t>
            </a:r>
            <a:r>
              <a:rPr dirty="0" err="1"/>
              <a:t>올라앉으셨습니다</a:t>
            </a:r>
            <a:r>
              <a:rPr dirty="0"/>
              <a:t>. </a:t>
            </a:r>
            <a:r>
              <a:rPr dirty="0" err="1"/>
              <a:t>사람들은</a:t>
            </a:r>
            <a:r>
              <a:rPr dirty="0"/>
              <a:t> </a:t>
            </a:r>
            <a:r>
              <a:rPr dirty="0" err="1"/>
              <a:t>모두</a:t>
            </a:r>
            <a:r>
              <a:rPr dirty="0"/>
              <a:t> </a:t>
            </a:r>
            <a:r>
              <a:rPr dirty="0" err="1"/>
              <a:t>호숫가를</a:t>
            </a:r>
            <a:r>
              <a:rPr dirty="0"/>
              <a:t> </a:t>
            </a:r>
            <a:r>
              <a:rPr dirty="0" err="1"/>
              <a:t>따라</a:t>
            </a:r>
            <a:r>
              <a:rPr dirty="0"/>
              <a:t> </a:t>
            </a:r>
            <a:r>
              <a:rPr dirty="0" err="1"/>
              <a:t>앉아</a:t>
            </a:r>
            <a:r>
              <a:rPr dirty="0"/>
              <a:t> </a:t>
            </a:r>
            <a:r>
              <a:rPr dirty="0" err="1"/>
              <a:t>있었습니다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00278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Again Jesus began to teach by the lake.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crowd that gathered around him was so large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that he got into a boat and sat in it out on the lake,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while all the people were along the shore at the water's edge.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97526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 err="1"/>
              <a:t>예수께서</a:t>
            </a:r>
            <a:r>
              <a:rPr dirty="0"/>
              <a:t> </a:t>
            </a:r>
            <a:r>
              <a:rPr dirty="0" err="1"/>
              <a:t>혼자</a:t>
            </a:r>
            <a:r>
              <a:rPr dirty="0"/>
              <a:t> </a:t>
            </a:r>
            <a:r>
              <a:rPr dirty="0" err="1"/>
              <a:t>계실</a:t>
            </a:r>
            <a:r>
              <a:rPr dirty="0"/>
              <a:t> 때 </a:t>
            </a:r>
            <a:r>
              <a:rPr dirty="0" err="1"/>
              <a:t>열두</a:t>
            </a:r>
            <a:r>
              <a:rPr dirty="0"/>
              <a:t> </a:t>
            </a:r>
            <a:r>
              <a:rPr dirty="0" err="1"/>
              <a:t>제자들과</a:t>
            </a:r>
            <a:r>
              <a:rPr dirty="0"/>
              <a:t> 그 </a:t>
            </a:r>
            <a:r>
              <a:rPr dirty="0" err="1"/>
              <a:t>곁에</a:t>
            </a:r>
            <a:r>
              <a:rPr dirty="0"/>
              <a:t> </a:t>
            </a:r>
            <a:r>
              <a:rPr dirty="0" err="1"/>
              <a:t>있던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비유가</a:t>
            </a:r>
            <a:r>
              <a:rPr dirty="0"/>
              <a:t> </a:t>
            </a:r>
            <a:r>
              <a:rPr dirty="0" err="1"/>
              <a:t>무슨</a:t>
            </a:r>
            <a:r>
              <a:rPr dirty="0"/>
              <a:t> </a:t>
            </a:r>
            <a:r>
              <a:rPr dirty="0" err="1"/>
              <a:t>뜻인지</a:t>
            </a:r>
            <a:r>
              <a:rPr dirty="0"/>
              <a:t> </a:t>
            </a:r>
            <a:r>
              <a:rPr dirty="0" err="1"/>
              <a:t>물었습니다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97792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he was alone,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Twelve and the others around him asked him about the parables.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53443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 err="1"/>
              <a:t>예수께서</a:t>
            </a:r>
            <a:r>
              <a:rPr dirty="0"/>
              <a:t> </a:t>
            </a:r>
            <a:r>
              <a:rPr dirty="0" err="1"/>
              <a:t>대답하셨습니다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너희에게는</a:t>
            </a:r>
            <a:r>
              <a:rPr dirty="0"/>
              <a:t> </a:t>
            </a:r>
            <a:r>
              <a:rPr dirty="0" err="1"/>
              <a:t>하나님</a:t>
            </a:r>
            <a:r>
              <a:rPr dirty="0"/>
              <a:t> </a:t>
            </a:r>
            <a:r>
              <a:rPr dirty="0" err="1"/>
              <a:t>나라의</a:t>
            </a:r>
            <a:r>
              <a:rPr dirty="0"/>
              <a:t> </a:t>
            </a:r>
            <a:r>
              <a:rPr dirty="0" err="1"/>
              <a:t>비밀을</a:t>
            </a:r>
            <a:r>
              <a:rPr dirty="0"/>
              <a:t> </a:t>
            </a:r>
            <a:r>
              <a:rPr dirty="0" err="1"/>
              <a:t>아는</a:t>
            </a:r>
            <a:r>
              <a:rPr dirty="0"/>
              <a:t> </a:t>
            </a:r>
            <a:r>
              <a:rPr dirty="0" err="1"/>
              <a:t>것이</a:t>
            </a:r>
            <a:r>
              <a:rPr dirty="0"/>
              <a:t> </a:t>
            </a:r>
            <a:r>
              <a:rPr dirty="0" err="1"/>
              <a:t>허락됐으나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다른</a:t>
            </a:r>
            <a:r>
              <a:rPr dirty="0"/>
              <a:t> </a:t>
            </a:r>
            <a:r>
              <a:rPr dirty="0" err="1"/>
              <a:t>사람들에게는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비유로</a:t>
            </a:r>
            <a:r>
              <a:rPr dirty="0"/>
              <a:t> </a:t>
            </a:r>
            <a:r>
              <a:rPr dirty="0" err="1"/>
              <a:t>말한다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51707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told them,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"The secret of the kingdom of God has been given to you.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to those on the outside everything is said in parables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85077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dirty="0" err="1"/>
              <a:t>이것은</a:t>
            </a:r>
            <a:r>
              <a:rPr dirty="0"/>
              <a:t> ‘</a:t>
            </a: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보기는</a:t>
            </a:r>
            <a:r>
              <a:rPr dirty="0"/>
              <a:t> </a:t>
            </a:r>
            <a:r>
              <a:rPr dirty="0" err="1"/>
              <a:t>보아도</a:t>
            </a:r>
            <a:r>
              <a:rPr dirty="0"/>
              <a:t> </a:t>
            </a:r>
            <a:r>
              <a:rPr dirty="0" err="1"/>
              <a:t>알지</a:t>
            </a:r>
            <a:r>
              <a:rPr dirty="0"/>
              <a:t> </a:t>
            </a:r>
            <a:r>
              <a:rPr dirty="0" err="1"/>
              <a:t>못하고</a:t>
            </a:r>
            <a:r>
              <a:rPr dirty="0"/>
              <a:t> </a:t>
            </a:r>
            <a:r>
              <a:rPr dirty="0" err="1"/>
              <a:t>듣기는</a:t>
            </a:r>
            <a:r>
              <a:rPr dirty="0"/>
              <a:t> </a:t>
            </a:r>
            <a:r>
              <a:rPr dirty="0" err="1"/>
              <a:t>들어도</a:t>
            </a:r>
            <a:r>
              <a:rPr dirty="0"/>
              <a:t> </a:t>
            </a:r>
            <a:r>
              <a:rPr dirty="0" err="1"/>
              <a:t>깨닫지</a:t>
            </a:r>
            <a:r>
              <a:rPr dirty="0"/>
              <a:t> </a:t>
            </a:r>
            <a:r>
              <a:rPr dirty="0" err="1"/>
              <a:t>못하게</a:t>
            </a:r>
            <a:r>
              <a:rPr dirty="0"/>
              <a:t> 해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돌아와서</a:t>
            </a:r>
            <a:r>
              <a:rPr dirty="0"/>
              <a:t> </a:t>
            </a:r>
            <a:r>
              <a:rPr dirty="0" err="1"/>
              <a:t>용서를</a:t>
            </a:r>
            <a:r>
              <a:rPr dirty="0"/>
              <a:t> </a:t>
            </a:r>
            <a:r>
              <a:rPr dirty="0" err="1"/>
              <a:t>받지</a:t>
            </a:r>
            <a:r>
              <a:rPr dirty="0"/>
              <a:t> </a:t>
            </a:r>
            <a:r>
              <a:rPr dirty="0" err="1"/>
              <a:t>못하게</a:t>
            </a:r>
            <a:r>
              <a:rPr dirty="0"/>
              <a:t> </a:t>
            </a:r>
            <a:r>
              <a:rPr dirty="0" err="1"/>
              <a:t>하시려는</a:t>
            </a:r>
            <a:r>
              <a:rPr dirty="0"/>
              <a:t>’ </a:t>
            </a:r>
            <a:r>
              <a:rPr dirty="0" err="1"/>
              <a:t>것이다</a:t>
            </a:r>
            <a:r>
              <a:rPr dirty="0"/>
              <a:t>” 사6:9-10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12434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that, "`they may be ever seeing but never perceiving,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ever hearing but never understanding; otherwise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might turn and be forgiven!'"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26595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</a:t>
            </a:r>
            <a:br>
              <a:rPr dirty="0"/>
            </a:br>
            <a:r>
              <a:rPr dirty="0" err="1"/>
              <a:t>그리고</a:t>
            </a:r>
            <a:r>
              <a:rPr dirty="0"/>
              <a:t> </a:t>
            </a:r>
            <a:r>
              <a:rPr dirty="0" err="1"/>
              <a:t>예수께서</a:t>
            </a:r>
            <a:r>
              <a:rPr dirty="0"/>
              <a:t> </a:t>
            </a:r>
            <a:r>
              <a:rPr dirty="0" err="1"/>
              <a:t>그들에게</a:t>
            </a:r>
            <a:r>
              <a:rPr dirty="0"/>
              <a:t> </a:t>
            </a:r>
            <a:r>
              <a:rPr dirty="0" err="1"/>
              <a:t>말씀하셨습니다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“이 </a:t>
            </a:r>
            <a:r>
              <a:rPr dirty="0" err="1"/>
              <a:t>비유를</a:t>
            </a:r>
            <a:r>
              <a:rPr dirty="0"/>
              <a:t> </a:t>
            </a:r>
            <a:r>
              <a:rPr dirty="0" err="1"/>
              <a:t>알아듣지</a:t>
            </a:r>
            <a:r>
              <a:rPr dirty="0"/>
              <a:t> </a:t>
            </a:r>
            <a:r>
              <a:rPr dirty="0" err="1"/>
              <a:t>못하겠느냐</a:t>
            </a:r>
            <a:r>
              <a:rPr dirty="0"/>
              <a:t>? </a:t>
            </a:r>
            <a:r>
              <a:rPr dirty="0" err="1"/>
              <a:t>그렇다면</a:t>
            </a:r>
            <a:r>
              <a:rPr dirty="0"/>
              <a:t> </a:t>
            </a:r>
            <a:r>
              <a:rPr dirty="0" err="1"/>
              <a:t>다른</a:t>
            </a:r>
            <a:r>
              <a:rPr dirty="0"/>
              <a:t> </a:t>
            </a:r>
            <a:r>
              <a:rPr dirty="0" err="1"/>
              <a:t>비유는</a:t>
            </a:r>
            <a:r>
              <a:rPr dirty="0"/>
              <a:t> </a:t>
            </a:r>
            <a:r>
              <a:rPr dirty="0" err="1"/>
              <a:t>어떻게</a:t>
            </a:r>
            <a:r>
              <a:rPr dirty="0"/>
              <a:t> </a:t>
            </a:r>
            <a:r>
              <a:rPr dirty="0" err="1"/>
              <a:t>알아듣겠느냐</a:t>
            </a:r>
            <a:r>
              <a:rPr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98194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Jesus said to them, "Don't you understand this parable?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How then will you understand any parable?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14</a:t>
            </a:r>
            <a:br/>
            <a:r>
              <a:t>씨를 뿌리는 농부는 말씀을 뿌리는 사람이다.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 farmer sows the word.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15</a:t>
            </a:r>
            <a:br>
              <a:rPr dirty="0"/>
            </a:br>
            <a:r>
              <a:rPr dirty="0" err="1"/>
              <a:t>말씀이</a:t>
            </a:r>
            <a:r>
              <a:rPr dirty="0"/>
              <a:t> </a:t>
            </a:r>
            <a:r>
              <a:rPr dirty="0" err="1"/>
              <a:t>길가에</a:t>
            </a:r>
            <a:r>
              <a:rPr dirty="0"/>
              <a:t> </a:t>
            </a:r>
            <a:r>
              <a:rPr dirty="0" err="1"/>
              <a:t>뿌려졌다는</a:t>
            </a:r>
            <a:r>
              <a:rPr dirty="0"/>
              <a:t> </a:t>
            </a:r>
            <a:r>
              <a:rPr dirty="0" err="1"/>
              <a:t>것은</a:t>
            </a:r>
            <a:r>
              <a:rPr dirty="0"/>
              <a:t> </a:t>
            </a:r>
            <a:r>
              <a:rPr dirty="0" err="1"/>
              <a:t>이런</a:t>
            </a:r>
            <a:r>
              <a:rPr dirty="0"/>
              <a:t> </a:t>
            </a:r>
            <a:r>
              <a:rPr dirty="0" err="1"/>
              <a:t>사람을</a:t>
            </a:r>
            <a:r>
              <a:rPr dirty="0"/>
              <a:t> </a:t>
            </a:r>
            <a:r>
              <a:rPr dirty="0" err="1"/>
              <a:t>두고</a:t>
            </a:r>
            <a:r>
              <a:rPr dirty="0"/>
              <a:t> </a:t>
            </a:r>
            <a:r>
              <a:rPr dirty="0" err="1"/>
              <a:t>하는</a:t>
            </a:r>
            <a:r>
              <a:rPr dirty="0"/>
              <a:t> </a:t>
            </a:r>
            <a:r>
              <a:rPr dirty="0" err="1"/>
              <a:t>말이다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말씀을</a:t>
            </a:r>
            <a:r>
              <a:rPr dirty="0"/>
              <a:t> </a:t>
            </a:r>
            <a:r>
              <a:rPr dirty="0" err="1"/>
              <a:t>듣기는</a:t>
            </a:r>
            <a:r>
              <a:rPr dirty="0"/>
              <a:t> </a:t>
            </a:r>
            <a:r>
              <a:rPr dirty="0" err="1"/>
              <a:t>하지만</a:t>
            </a:r>
            <a:r>
              <a:rPr dirty="0"/>
              <a:t> 곧 </a:t>
            </a:r>
            <a:r>
              <a:rPr dirty="0" err="1"/>
              <a:t>사탄이</a:t>
            </a:r>
            <a:r>
              <a:rPr dirty="0"/>
              <a:t> </a:t>
            </a:r>
            <a:r>
              <a:rPr dirty="0" err="1"/>
              <a:t>와서</a:t>
            </a:r>
            <a:r>
              <a:rPr dirty="0"/>
              <a:t> </a:t>
            </a:r>
            <a:r>
              <a:rPr dirty="0" err="1"/>
              <a:t>그들</a:t>
            </a:r>
            <a:r>
              <a:rPr dirty="0"/>
              <a:t> </a:t>
            </a:r>
            <a:r>
              <a:rPr dirty="0" err="1"/>
              <a:t>안에</a:t>
            </a:r>
            <a:r>
              <a:rPr dirty="0"/>
              <a:t> </a:t>
            </a:r>
            <a:r>
              <a:rPr dirty="0" err="1"/>
              <a:t>뿌려진</a:t>
            </a:r>
            <a:r>
              <a:rPr dirty="0"/>
              <a:t> </a:t>
            </a:r>
            <a:r>
              <a:rPr dirty="0" err="1"/>
              <a:t>말씀을</a:t>
            </a:r>
            <a:r>
              <a:rPr dirty="0"/>
              <a:t> </a:t>
            </a:r>
            <a:r>
              <a:rPr dirty="0" err="1"/>
              <a:t>가로채</a:t>
            </a:r>
            <a:r>
              <a:rPr dirty="0"/>
              <a:t> </a:t>
            </a:r>
            <a:r>
              <a:rPr dirty="0" err="1"/>
              <a:t>간다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28065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Some people are like seed along the path, where the word is sown.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As soon as they hear it, Satan comes and takes away the word that was sown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them.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46312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16</a:t>
            </a:r>
            <a:br>
              <a:rPr dirty="0"/>
            </a:br>
            <a:r>
              <a:rPr dirty="0" err="1"/>
              <a:t>이와</a:t>
            </a:r>
            <a:r>
              <a:rPr dirty="0"/>
              <a:t> </a:t>
            </a:r>
            <a:r>
              <a:rPr dirty="0" err="1"/>
              <a:t>마찬가지로</a:t>
            </a:r>
            <a:r>
              <a:rPr dirty="0"/>
              <a:t> </a:t>
            </a:r>
            <a:r>
              <a:rPr dirty="0" err="1"/>
              <a:t>말씀이</a:t>
            </a:r>
            <a:r>
              <a:rPr dirty="0"/>
              <a:t> </a:t>
            </a:r>
            <a:r>
              <a:rPr dirty="0" err="1"/>
              <a:t>돌밭에</a:t>
            </a:r>
            <a:r>
              <a:rPr dirty="0"/>
              <a:t> </a:t>
            </a:r>
            <a:r>
              <a:rPr dirty="0" err="1"/>
              <a:t>떨어졌다는</a:t>
            </a:r>
            <a:r>
              <a:rPr dirty="0"/>
              <a:t> </a:t>
            </a:r>
            <a:r>
              <a:rPr dirty="0" err="1"/>
              <a:t>것은</a:t>
            </a:r>
            <a:r>
              <a:rPr dirty="0"/>
              <a:t> </a:t>
            </a:r>
            <a:r>
              <a:rPr dirty="0" err="1"/>
              <a:t>이런</a:t>
            </a:r>
            <a:r>
              <a:rPr dirty="0"/>
              <a:t> </a:t>
            </a:r>
            <a:r>
              <a:rPr dirty="0" err="1"/>
              <a:t>사람을</a:t>
            </a:r>
            <a:r>
              <a:rPr dirty="0"/>
              <a:t> </a:t>
            </a:r>
            <a:r>
              <a:rPr dirty="0" err="1"/>
              <a:t>두고</a:t>
            </a:r>
            <a:r>
              <a:rPr dirty="0"/>
              <a:t> </a:t>
            </a:r>
            <a:r>
              <a:rPr dirty="0" err="1"/>
              <a:t>하는</a:t>
            </a:r>
            <a:r>
              <a:rPr dirty="0"/>
              <a:t> </a:t>
            </a:r>
            <a:r>
              <a:rPr dirty="0" err="1"/>
              <a:t>말이다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말씀을</a:t>
            </a:r>
            <a:r>
              <a:rPr dirty="0"/>
              <a:t> </a:t>
            </a:r>
            <a:r>
              <a:rPr dirty="0" err="1"/>
              <a:t>듣고</a:t>
            </a:r>
            <a:r>
              <a:rPr dirty="0"/>
              <a:t> </a:t>
            </a:r>
            <a:r>
              <a:rPr dirty="0" err="1"/>
              <a:t>기뻐하며</a:t>
            </a:r>
            <a:r>
              <a:rPr dirty="0"/>
              <a:t> </a:t>
            </a:r>
            <a:r>
              <a:rPr dirty="0" err="1"/>
              <a:t>즉시</a:t>
            </a:r>
            <a:r>
              <a:rPr dirty="0"/>
              <a:t> </a:t>
            </a:r>
            <a:r>
              <a:rPr dirty="0" err="1"/>
              <a:t>받아들이지만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63354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Others, like seed sown on rocky places,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hear the word and at once receive it with joy.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17</a:t>
            </a:r>
            <a:br/>
            <a:r>
              <a:t>뿌리가 없어서 오래가지 못하고 그 말씀 때문에 고난이나 핍박이 오면 곧 넘어진다.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57400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since they have no root, they last only a short time.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trouble or persecution comes because of the word, they quickly fall away.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18</a:t>
            </a:r>
            <a:br/>
            <a:r>
              <a:t>또 다른 사람들은 말씀이 가시밭에 떨어진 것과 같아서 그들은 말씀을 듣기는 하지만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Still others, like seed sown among thorns, hear the word;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26114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19</a:t>
            </a:r>
            <a:br>
              <a:rPr dirty="0"/>
            </a:br>
            <a:r>
              <a:rPr dirty="0"/>
              <a:t>이 </a:t>
            </a:r>
            <a:r>
              <a:rPr dirty="0" err="1"/>
              <a:t>세상의</a:t>
            </a:r>
            <a:r>
              <a:rPr dirty="0"/>
              <a:t> </a:t>
            </a:r>
            <a:r>
              <a:rPr dirty="0" err="1"/>
              <a:t>걱정</a:t>
            </a:r>
            <a:r>
              <a:rPr dirty="0"/>
              <a:t>, </a:t>
            </a:r>
            <a:r>
              <a:rPr dirty="0" err="1"/>
              <a:t>돈의</a:t>
            </a:r>
            <a:r>
              <a:rPr dirty="0"/>
              <a:t> </a:t>
            </a:r>
            <a:r>
              <a:rPr dirty="0" err="1"/>
              <a:t>유혹</a:t>
            </a:r>
            <a:r>
              <a:rPr dirty="0"/>
              <a:t>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밖에</a:t>
            </a:r>
            <a:r>
              <a:rPr dirty="0"/>
              <a:t> </a:t>
            </a:r>
            <a:r>
              <a:rPr dirty="0" err="1"/>
              <a:t>다른</a:t>
            </a:r>
            <a:r>
              <a:rPr dirty="0"/>
              <a:t> </a:t>
            </a:r>
            <a:r>
              <a:rPr dirty="0" err="1"/>
              <a:t>많은</a:t>
            </a:r>
            <a:r>
              <a:rPr dirty="0"/>
              <a:t> </a:t>
            </a:r>
            <a:r>
              <a:rPr dirty="0" err="1"/>
              <a:t>욕심이</a:t>
            </a:r>
            <a:r>
              <a:rPr dirty="0"/>
              <a:t> </a:t>
            </a:r>
            <a:r>
              <a:rPr dirty="0" err="1"/>
              <a:t>들어와</a:t>
            </a:r>
            <a:r>
              <a:rPr dirty="0"/>
              <a:t> </a:t>
            </a:r>
            <a:r>
              <a:rPr dirty="0" err="1"/>
              <a:t>말씀의</a:t>
            </a:r>
            <a:r>
              <a:rPr dirty="0"/>
              <a:t> </a:t>
            </a:r>
            <a:r>
              <a:rPr dirty="0" err="1"/>
              <a:t>기운을</a:t>
            </a:r>
            <a:r>
              <a:rPr dirty="0"/>
              <a:t> </a:t>
            </a:r>
            <a:r>
              <a:rPr dirty="0" err="1"/>
              <a:t>막고</a:t>
            </a:r>
            <a:r>
              <a:rPr dirty="0"/>
              <a:t> </a:t>
            </a:r>
            <a:r>
              <a:rPr dirty="0" err="1"/>
              <a:t>열매를</a:t>
            </a:r>
            <a:r>
              <a:rPr dirty="0"/>
              <a:t> </a:t>
            </a:r>
            <a:r>
              <a:rPr dirty="0" err="1"/>
              <a:t>맺지</a:t>
            </a:r>
            <a:r>
              <a:rPr dirty="0"/>
              <a:t> </a:t>
            </a:r>
            <a:r>
              <a:rPr dirty="0" err="1"/>
              <a:t>못하게</a:t>
            </a:r>
            <a:r>
              <a:rPr dirty="0"/>
              <a:t> </a:t>
            </a:r>
            <a:r>
              <a:rPr dirty="0" err="1"/>
              <a:t>한다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17778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the worries of this life, the deceitfulness of wealth and the desires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other things come in and choke the word, making it unfruitful.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09708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 err="1"/>
              <a:t>예수께서</a:t>
            </a:r>
            <a:r>
              <a:rPr dirty="0"/>
              <a:t> </a:t>
            </a:r>
            <a:r>
              <a:rPr dirty="0" err="1"/>
              <a:t>비유를</a:t>
            </a:r>
            <a:r>
              <a:rPr dirty="0"/>
              <a:t> </a:t>
            </a:r>
            <a:r>
              <a:rPr dirty="0" err="1"/>
              <a:t>들어</a:t>
            </a:r>
            <a:r>
              <a:rPr dirty="0"/>
              <a:t> </a:t>
            </a:r>
            <a:r>
              <a:rPr dirty="0" err="1"/>
              <a:t>그들에게</a:t>
            </a:r>
            <a:r>
              <a:rPr dirty="0"/>
              <a:t> </a:t>
            </a:r>
            <a:r>
              <a:rPr dirty="0" err="1"/>
              <a:t>여러</a:t>
            </a:r>
            <a:r>
              <a:rPr dirty="0"/>
              <a:t> </a:t>
            </a:r>
            <a:r>
              <a:rPr dirty="0" err="1"/>
              <a:t>가지를</a:t>
            </a:r>
            <a:r>
              <a:rPr dirty="0"/>
              <a:t> </a:t>
            </a:r>
            <a:r>
              <a:rPr dirty="0" err="1"/>
              <a:t>가르치셨습니다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그러면서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말씀하셨습니다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He taught them many things by parables, and in his teaching said: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79306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20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말씀이</a:t>
            </a:r>
            <a:r>
              <a:rPr dirty="0"/>
              <a:t> </a:t>
            </a:r>
            <a:r>
              <a:rPr dirty="0" err="1"/>
              <a:t>좋은</a:t>
            </a:r>
            <a:r>
              <a:rPr dirty="0"/>
              <a:t> </a:t>
            </a:r>
            <a:r>
              <a:rPr dirty="0" err="1"/>
              <a:t>땅에</a:t>
            </a:r>
            <a:r>
              <a:rPr dirty="0"/>
              <a:t> </a:t>
            </a:r>
            <a:r>
              <a:rPr dirty="0" err="1"/>
              <a:t>떨어진</a:t>
            </a:r>
            <a:r>
              <a:rPr dirty="0"/>
              <a:t> </a:t>
            </a:r>
            <a:r>
              <a:rPr dirty="0" err="1"/>
              <a:t>것과</a:t>
            </a:r>
            <a:r>
              <a:rPr dirty="0"/>
              <a:t> </a:t>
            </a:r>
            <a:r>
              <a:rPr dirty="0" err="1"/>
              <a:t>같은</a:t>
            </a:r>
            <a:r>
              <a:rPr dirty="0"/>
              <a:t> </a:t>
            </a:r>
            <a:r>
              <a:rPr dirty="0" err="1"/>
              <a:t>사람들은</a:t>
            </a:r>
            <a:r>
              <a:rPr dirty="0"/>
              <a:t> </a:t>
            </a:r>
            <a:r>
              <a:rPr dirty="0" err="1"/>
              <a:t>말씀을</a:t>
            </a:r>
            <a:r>
              <a:rPr dirty="0"/>
              <a:t> </a:t>
            </a:r>
            <a:r>
              <a:rPr dirty="0" err="1"/>
              <a:t>듣고</a:t>
            </a:r>
            <a:r>
              <a:rPr dirty="0"/>
              <a:t> </a:t>
            </a:r>
            <a:r>
              <a:rPr dirty="0" err="1"/>
              <a:t>받아들여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30배, 60배, 100배의 </a:t>
            </a:r>
            <a:r>
              <a:rPr dirty="0" err="1"/>
              <a:t>열매를</a:t>
            </a:r>
            <a:r>
              <a:rPr dirty="0"/>
              <a:t> </a:t>
            </a:r>
            <a:r>
              <a:rPr dirty="0" err="1"/>
              <a:t>맺는다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90687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Others, like seed sown on good soil, hear the word,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accept it, and produce a crop -- thirty, sixty or even a hundred times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what was sown."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828058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21</a:t>
            </a:r>
            <a:br>
              <a:rPr dirty="0"/>
            </a:br>
            <a:r>
              <a:rPr dirty="0" err="1"/>
              <a:t>예수께서</a:t>
            </a:r>
            <a:r>
              <a:rPr dirty="0"/>
              <a:t> </a:t>
            </a:r>
            <a:r>
              <a:rPr dirty="0" err="1"/>
              <a:t>그들에게</a:t>
            </a:r>
            <a:r>
              <a:rPr dirty="0"/>
              <a:t> </a:t>
            </a:r>
            <a:r>
              <a:rPr dirty="0" err="1"/>
              <a:t>말씀하셨습니다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등불을</a:t>
            </a:r>
            <a:r>
              <a:rPr dirty="0"/>
              <a:t> </a:t>
            </a:r>
            <a:r>
              <a:rPr dirty="0" err="1"/>
              <a:t>가져와</a:t>
            </a:r>
            <a:r>
              <a:rPr dirty="0"/>
              <a:t> </a:t>
            </a:r>
            <a:r>
              <a:rPr dirty="0" err="1"/>
              <a:t>그릇</a:t>
            </a:r>
            <a:r>
              <a:rPr dirty="0"/>
              <a:t> </a:t>
            </a:r>
            <a:r>
              <a:rPr dirty="0" err="1"/>
              <a:t>아래</a:t>
            </a:r>
            <a:r>
              <a:rPr dirty="0"/>
              <a:t> </a:t>
            </a:r>
            <a:r>
              <a:rPr dirty="0" err="1"/>
              <a:t>두거나</a:t>
            </a:r>
            <a:r>
              <a:rPr dirty="0"/>
              <a:t> </a:t>
            </a:r>
            <a:r>
              <a:rPr dirty="0" err="1"/>
              <a:t>침대</a:t>
            </a:r>
            <a:r>
              <a:rPr dirty="0"/>
              <a:t> </a:t>
            </a:r>
            <a:r>
              <a:rPr dirty="0" err="1"/>
              <a:t>밑에</a:t>
            </a:r>
            <a:r>
              <a:rPr dirty="0"/>
              <a:t> </a:t>
            </a:r>
            <a:r>
              <a:rPr dirty="0" err="1"/>
              <a:t>숨겨</a:t>
            </a:r>
            <a:r>
              <a:rPr dirty="0"/>
              <a:t> </a:t>
            </a:r>
            <a:r>
              <a:rPr dirty="0" err="1"/>
              <a:t>놓겠느냐</a:t>
            </a:r>
            <a:r>
              <a:rPr dirty="0"/>
              <a:t>?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등잔대</a:t>
            </a:r>
            <a:r>
              <a:rPr dirty="0"/>
              <a:t> </a:t>
            </a:r>
            <a:r>
              <a:rPr dirty="0" err="1"/>
              <a:t>위에</a:t>
            </a:r>
            <a:r>
              <a:rPr dirty="0"/>
              <a:t> </a:t>
            </a:r>
            <a:r>
              <a:rPr dirty="0" err="1"/>
              <a:t>놓지</a:t>
            </a:r>
            <a:r>
              <a:rPr dirty="0"/>
              <a:t> </a:t>
            </a:r>
            <a:r>
              <a:rPr dirty="0" err="1"/>
              <a:t>않겠느냐</a:t>
            </a:r>
            <a:r>
              <a:rPr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70998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said to them, "Do you bring in a lamp to put it under a bowl or a bed?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Instead, don't you put it on its stand?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22</a:t>
            </a:r>
            <a:br/>
            <a:r>
              <a:t>무엇이든 숨겨진 것은 드러나고 무엇이든 감추어진 것은 나타나기 마련이다.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97901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whatever is hidden is meant to be disclosed,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whatever is concealed is meant to be brought out into the open.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23</a:t>
            </a:r>
            <a:br/>
            <a:r>
              <a:t>들을 귀 있는 사람은 들으라.”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If anyone has ears to hear, let him hear."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32714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24</a:t>
            </a:r>
            <a:br>
              <a:rPr dirty="0"/>
            </a:br>
            <a:r>
              <a:rPr dirty="0"/>
              <a:t>또 </a:t>
            </a:r>
            <a:r>
              <a:rPr dirty="0" err="1"/>
              <a:t>예수께서</a:t>
            </a:r>
            <a:r>
              <a:rPr dirty="0"/>
              <a:t> </a:t>
            </a:r>
            <a:r>
              <a:rPr dirty="0" err="1"/>
              <a:t>그들에게</a:t>
            </a:r>
            <a:r>
              <a:rPr dirty="0"/>
              <a:t> </a:t>
            </a:r>
            <a:r>
              <a:rPr dirty="0" err="1"/>
              <a:t>말씀하셨습니다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너희는</a:t>
            </a:r>
            <a:r>
              <a:rPr dirty="0"/>
              <a:t> </a:t>
            </a:r>
            <a:r>
              <a:rPr dirty="0" err="1"/>
              <a:t>듣는</a:t>
            </a:r>
            <a:r>
              <a:rPr dirty="0"/>
              <a:t> </a:t>
            </a:r>
            <a:r>
              <a:rPr dirty="0" err="1"/>
              <a:t>말을</a:t>
            </a:r>
            <a:r>
              <a:rPr dirty="0"/>
              <a:t> </a:t>
            </a:r>
            <a:r>
              <a:rPr dirty="0" err="1"/>
              <a:t>새겨들으라</a:t>
            </a:r>
            <a:r>
              <a:rPr dirty="0"/>
              <a:t>. </a:t>
            </a:r>
            <a:r>
              <a:rPr dirty="0" err="1"/>
              <a:t>너희가</a:t>
            </a:r>
            <a:r>
              <a:rPr dirty="0"/>
              <a:t> </a:t>
            </a:r>
            <a:r>
              <a:rPr dirty="0" err="1"/>
              <a:t>헤아려</a:t>
            </a:r>
            <a:r>
              <a:rPr dirty="0"/>
              <a:t> </a:t>
            </a:r>
            <a:r>
              <a:rPr dirty="0" err="1"/>
              <a:t>주는</a:t>
            </a:r>
            <a:r>
              <a:rPr dirty="0"/>
              <a:t> </a:t>
            </a:r>
            <a:r>
              <a:rPr dirty="0" err="1"/>
              <a:t>만큼</a:t>
            </a:r>
            <a:r>
              <a:rPr dirty="0"/>
              <a:t> </a:t>
            </a:r>
            <a:r>
              <a:rPr dirty="0" err="1"/>
              <a:t>너희가</a:t>
            </a:r>
            <a:r>
              <a:rPr dirty="0"/>
              <a:t> </a:t>
            </a:r>
            <a:r>
              <a:rPr dirty="0" err="1"/>
              <a:t>헤아림을</a:t>
            </a:r>
            <a:r>
              <a:rPr dirty="0"/>
              <a:t> </a:t>
            </a:r>
            <a:r>
              <a:rPr dirty="0" err="1"/>
              <a:t>받을</a:t>
            </a:r>
            <a:r>
              <a:rPr dirty="0"/>
              <a:t> </a:t>
            </a:r>
            <a:r>
              <a:rPr dirty="0" err="1"/>
              <a:t>것이요</a:t>
            </a:r>
            <a:r>
              <a:rPr dirty="0"/>
              <a:t>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또 </a:t>
            </a:r>
            <a:r>
              <a:rPr dirty="0" err="1"/>
              <a:t>덤으로</a:t>
            </a:r>
            <a:r>
              <a:rPr dirty="0"/>
              <a:t> 더 </a:t>
            </a:r>
            <a:r>
              <a:rPr dirty="0" err="1"/>
              <a:t>헤아려</a:t>
            </a:r>
            <a:r>
              <a:rPr dirty="0"/>
              <a:t> </a:t>
            </a:r>
            <a:r>
              <a:rPr dirty="0" err="1"/>
              <a:t>받을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01588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"Consider carefully what you hear,"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continued. "With the measure you use, it will be measured to you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-- and even more.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05032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25</a:t>
            </a:r>
            <a:br>
              <a:rPr dirty="0"/>
            </a:br>
            <a:r>
              <a:rPr dirty="0" err="1"/>
              <a:t>누구든지</a:t>
            </a:r>
            <a:r>
              <a:rPr dirty="0"/>
              <a:t> </a:t>
            </a:r>
            <a:r>
              <a:rPr dirty="0" err="1"/>
              <a:t>가진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더 </a:t>
            </a:r>
            <a:r>
              <a:rPr dirty="0" err="1"/>
              <a:t>받을</a:t>
            </a:r>
            <a:r>
              <a:rPr dirty="0"/>
              <a:t> </a:t>
            </a:r>
            <a:r>
              <a:rPr dirty="0" err="1"/>
              <a:t>것이요</a:t>
            </a:r>
            <a:r>
              <a:rPr dirty="0"/>
              <a:t>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가지지</a:t>
            </a:r>
            <a:r>
              <a:rPr dirty="0"/>
              <a:t> </a:t>
            </a:r>
            <a:r>
              <a:rPr dirty="0" err="1"/>
              <a:t>못한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그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것마저도</a:t>
            </a:r>
            <a:r>
              <a:rPr dirty="0"/>
              <a:t> </a:t>
            </a:r>
            <a:r>
              <a:rPr dirty="0" err="1"/>
              <a:t>빼앗길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40967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Whoever has will be given more; whoever does not have,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even what he has will be taken from him."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00251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26</a:t>
            </a:r>
            <a:br>
              <a:rPr dirty="0"/>
            </a:br>
            <a:r>
              <a:rPr dirty="0" err="1"/>
              <a:t>예수께서</a:t>
            </a:r>
            <a:r>
              <a:rPr dirty="0"/>
              <a:t> 또 </a:t>
            </a:r>
            <a:r>
              <a:rPr dirty="0" err="1"/>
              <a:t>말씀하셨습니다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하나님</a:t>
            </a:r>
            <a:r>
              <a:rPr dirty="0"/>
              <a:t> </a:t>
            </a:r>
            <a:r>
              <a:rPr dirty="0" err="1"/>
              <a:t>나라는</a:t>
            </a:r>
            <a:r>
              <a:rPr dirty="0"/>
              <a:t> </a:t>
            </a:r>
            <a:r>
              <a:rPr dirty="0" err="1"/>
              <a:t>이런</a:t>
            </a:r>
            <a:r>
              <a:rPr dirty="0"/>
              <a:t> </a:t>
            </a:r>
            <a:r>
              <a:rPr dirty="0" err="1"/>
              <a:t>모습이다</a:t>
            </a:r>
            <a:r>
              <a:rPr dirty="0"/>
              <a:t>. </a:t>
            </a:r>
            <a:r>
              <a:rPr dirty="0" err="1"/>
              <a:t>어떤</a:t>
            </a:r>
            <a:r>
              <a:rPr dirty="0"/>
              <a:t>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땅에</a:t>
            </a:r>
            <a:r>
              <a:rPr dirty="0"/>
              <a:t> </a:t>
            </a:r>
            <a:r>
              <a:rPr dirty="0" err="1"/>
              <a:t>씨를</a:t>
            </a:r>
            <a:r>
              <a:rPr dirty="0"/>
              <a:t> </a:t>
            </a:r>
            <a:r>
              <a:rPr dirty="0" err="1"/>
              <a:t>뿌리면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85824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also said, "This is what the kingdom of God is like.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 man scatters seed on the ground.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73187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27</a:t>
            </a:r>
            <a:br>
              <a:rPr dirty="0"/>
            </a:br>
            <a:r>
              <a:rPr dirty="0" err="1"/>
              <a:t>씨는</a:t>
            </a:r>
            <a:r>
              <a:rPr dirty="0"/>
              <a:t> 그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자고</a:t>
            </a:r>
            <a:r>
              <a:rPr dirty="0"/>
              <a:t> </a:t>
            </a:r>
            <a:r>
              <a:rPr dirty="0" err="1"/>
              <a:t>있든</a:t>
            </a:r>
            <a:r>
              <a:rPr dirty="0"/>
              <a:t> </a:t>
            </a:r>
            <a:r>
              <a:rPr dirty="0" err="1"/>
              <a:t>깨어</a:t>
            </a:r>
            <a:r>
              <a:rPr dirty="0"/>
              <a:t> </a:t>
            </a:r>
            <a:r>
              <a:rPr dirty="0" err="1"/>
              <a:t>있든</a:t>
            </a:r>
            <a:r>
              <a:rPr dirty="0"/>
              <a:t> </a:t>
            </a:r>
            <a:r>
              <a:rPr dirty="0" err="1"/>
              <a:t>밤낮없이</a:t>
            </a:r>
            <a:r>
              <a:rPr dirty="0"/>
              <a:t> </a:t>
            </a:r>
            <a:r>
              <a:rPr dirty="0" err="1"/>
              <a:t>싹이</a:t>
            </a:r>
            <a:r>
              <a:rPr dirty="0"/>
              <a:t> </a:t>
            </a:r>
            <a:r>
              <a:rPr dirty="0" err="1"/>
              <a:t>트고</a:t>
            </a:r>
            <a:r>
              <a:rPr dirty="0"/>
              <a:t> </a:t>
            </a:r>
            <a:r>
              <a:rPr dirty="0" err="1"/>
              <a:t>자라난다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그는</a:t>
            </a:r>
            <a:r>
              <a:rPr dirty="0"/>
              <a:t> </a:t>
            </a:r>
            <a:r>
              <a:rPr dirty="0" err="1"/>
              <a:t>씨가</a:t>
            </a:r>
            <a:r>
              <a:rPr dirty="0"/>
              <a:t> </a:t>
            </a:r>
            <a:r>
              <a:rPr dirty="0" err="1"/>
              <a:t>어떻게</a:t>
            </a:r>
            <a:r>
              <a:rPr dirty="0"/>
              <a:t> </a:t>
            </a:r>
            <a:r>
              <a:rPr dirty="0" err="1"/>
              <a:t>해서</a:t>
            </a:r>
            <a:r>
              <a:rPr dirty="0"/>
              <a:t> </a:t>
            </a:r>
            <a:r>
              <a:rPr dirty="0" err="1"/>
              <a:t>그렇게</a:t>
            </a:r>
            <a:r>
              <a:rPr dirty="0"/>
              <a:t> </a:t>
            </a:r>
            <a:r>
              <a:rPr dirty="0" err="1"/>
              <a:t>되는지</a:t>
            </a:r>
            <a:r>
              <a:rPr dirty="0"/>
              <a:t> </a:t>
            </a:r>
            <a:r>
              <a:rPr dirty="0" err="1"/>
              <a:t>알지</a:t>
            </a:r>
            <a:r>
              <a:rPr dirty="0"/>
              <a:t> </a:t>
            </a:r>
            <a:r>
              <a:rPr dirty="0" err="1"/>
              <a:t>못한다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78958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Night and day, whether he sleeps or gets up,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seed sprouts and grows, though he does not know how.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28</a:t>
            </a:r>
            <a:br>
              <a:rPr dirty="0"/>
            </a:br>
            <a:r>
              <a:rPr dirty="0" err="1"/>
              <a:t>땅이</a:t>
            </a:r>
            <a:r>
              <a:rPr dirty="0"/>
              <a:t> </a:t>
            </a:r>
            <a:r>
              <a:rPr dirty="0" err="1"/>
              <a:t>스스로</a:t>
            </a:r>
            <a:r>
              <a:rPr dirty="0"/>
              <a:t> </a:t>
            </a:r>
            <a:r>
              <a:rPr dirty="0" err="1"/>
              <a:t>곡식을</a:t>
            </a:r>
            <a:r>
              <a:rPr dirty="0"/>
              <a:t> </a:t>
            </a:r>
            <a:r>
              <a:rPr dirty="0" err="1"/>
              <a:t>길러</a:t>
            </a:r>
            <a:r>
              <a:rPr dirty="0"/>
              <a:t> </a:t>
            </a:r>
            <a:r>
              <a:rPr dirty="0" err="1"/>
              <a:t>내는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처음에는</a:t>
            </a:r>
            <a:r>
              <a:rPr dirty="0"/>
              <a:t> </a:t>
            </a:r>
            <a:r>
              <a:rPr dirty="0" err="1"/>
              <a:t>줄기가</a:t>
            </a:r>
            <a:r>
              <a:rPr dirty="0"/>
              <a:t> </a:t>
            </a:r>
            <a:r>
              <a:rPr dirty="0" err="1"/>
              <a:t>자라고</a:t>
            </a:r>
            <a:r>
              <a:rPr dirty="0"/>
              <a:t> </a:t>
            </a:r>
            <a:r>
              <a:rPr dirty="0" err="1"/>
              <a:t>다음에는</a:t>
            </a:r>
            <a:r>
              <a:rPr dirty="0"/>
              <a:t> </a:t>
            </a:r>
            <a:r>
              <a:rPr dirty="0" err="1"/>
              <a:t>이삭이</a:t>
            </a:r>
            <a:r>
              <a:rPr dirty="0"/>
              <a:t> </a:t>
            </a:r>
            <a:r>
              <a:rPr dirty="0" err="1"/>
              <a:t>패고</a:t>
            </a:r>
            <a:r>
              <a:rPr dirty="0"/>
              <a:t> 그 </a:t>
            </a:r>
            <a:r>
              <a:rPr dirty="0" err="1"/>
              <a:t>다음에는</a:t>
            </a:r>
            <a:r>
              <a:rPr dirty="0"/>
              <a:t> </a:t>
            </a:r>
            <a:r>
              <a:rPr dirty="0" err="1"/>
              <a:t>이삭에</a:t>
            </a:r>
            <a:r>
              <a:rPr dirty="0"/>
              <a:t> </a:t>
            </a:r>
            <a:r>
              <a:rPr dirty="0" err="1"/>
              <a:t>알곡이</a:t>
            </a:r>
            <a:r>
              <a:rPr dirty="0"/>
              <a:t> </a:t>
            </a:r>
            <a:r>
              <a:rPr dirty="0" err="1"/>
              <a:t>맺힌다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04767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All by itself the soil produces grain </a:t>
            </a:r>
            <a:r>
              <a:rPr lang="en-US" altLang="ko-KR" dirty="0"/>
              <a:t>–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- first the stalk, then the head, then the full kernel in the head.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29</a:t>
            </a:r>
            <a:br/>
            <a:r>
              <a:t>그리고 곡식이 익는 대로 곧 농부가 낫을 댄다. 이제 추수할 때가 됐기 때문이다.”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95762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As soon as the grain is ripe,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puts the sickle to it, because the harvest has come."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</a:t>
            </a:r>
            <a:br/>
            <a:r>
              <a:t>“잘 들으라. 어떤 농부가 씨를 뿌리러 나갔다.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"Listen! A farmer went out to sow his seed.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57345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30</a:t>
            </a:r>
            <a:br>
              <a:rPr dirty="0"/>
            </a:br>
            <a:r>
              <a:rPr dirty="0" err="1"/>
              <a:t>예수께서</a:t>
            </a:r>
            <a:r>
              <a:rPr dirty="0"/>
              <a:t> 또 </a:t>
            </a:r>
            <a:r>
              <a:rPr dirty="0" err="1"/>
              <a:t>말씀하셨습니다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하나님</a:t>
            </a:r>
            <a:r>
              <a:rPr dirty="0"/>
              <a:t> </a:t>
            </a:r>
            <a:r>
              <a:rPr dirty="0" err="1"/>
              <a:t>나라를</a:t>
            </a:r>
            <a:r>
              <a:rPr dirty="0"/>
              <a:t> </a:t>
            </a:r>
            <a:r>
              <a:rPr dirty="0" err="1"/>
              <a:t>무엇에</a:t>
            </a:r>
            <a:r>
              <a:rPr dirty="0"/>
              <a:t> </a:t>
            </a:r>
            <a:r>
              <a:rPr dirty="0" err="1"/>
              <a:t>비교할</a:t>
            </a:r>
            <a:r>
              <a:rPr dirty="0"/>
              <a:t> 수 </a:t>
            </a:r>
            <a:r>
              <a:rPr dirty="0" err="1"/>
              <a:t>있을까</a:t>
            </a:r>
            <a:r>
              <a:rPr dirty="0"/>
              <a:t>? </a:t>
            </a:r>
            <a:r>
              <a:rPr dirty="0" err="1"/>
              <a:t>어떤</a:t>
            </a:r>
            <a:r>
              <a:rPr dirty="0"/>
              <a:t> </a:t>
            </a:r>
            <a:r>
              <a:rPr dirty="0" err="1"/>
              <a:t>비유로</a:t>
            </a:r>
            <a:r>
              <a:rPr dirty="0"/>
              <a:t> </a:t>
            </a:r>
            <a:r>
              <a:rPr dirty="0" err="1"/>
              <a:t>설명할</a:t>
            </a:r>
            <a:r>
              <a:rPr dirty="0"/>
              <a:t> 수 </a:t>
            </a:r>
            <a:r>
              <a:rPr dirty="0" err="1"/>
              <a:t>있을까</a:t>
            </a:r>
            <a:r>
              <a:rPr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88041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Again he said,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"What shall we say the kingdom of God is like,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or what parable shall we use to describe it?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31</a:t>
            </a:r>
            <a:br/>
            <a:r>
              <a:t>하나님 나라는 한 알의 겨자씨와 같다. 그 씨는 땅에 심는 것 가운데 제일 작은 씨지만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It is like a mustard seed, which is the smallest seed you plant in the ground.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97526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32</a:t>
            </a:r>
            <a:br>
              <a:rPr dirty="0"/>
            </a:br>
            <a:r>
              <a:rPr dirty="0" err="1"/>
              <a:t>일단</a:t>
            </a:r>
            <a:r>
              <a:rPr dirty="0"/>
              <a:t> </a:t>
            </a:r>
            <a:r>
              <a:rPr dirty="0" err="1"/>
              <a:t>심어</a:t>
            </a:r>
            <a:r>
              <a:rPr dirty="0"/>
              <a:t> </a:t>
            </a:r>
            <a:r>
              <a:rPr dirty="0" err="1"/>
              <a:t>놓으면</a:t>
            </a:r>
            <a:r>
              <a:rPr dirty="0"/>
              <a:t> </a:t>
            </a:r>
            <a:r>
              <a:rPr dirty="0" err="1"/>
              <a:t>자라나</a:t>
            </a:r>
            <a:r>
              <a:rPr dirty="0"/>
              <a:t> </a:t>
            </a:r>
            <a:r>
              <a:rPr dirty="0" err="1"/>
              <a:t>어떤</a:t>
            </a:r>
            <a:r>
              <a:rPr dirty="0"/>
              <a:t> </a:t>
            </a:r>
            <a:r>
              <a:rPr dirty="0" err="1"/>
              <a:t>식물보다</a:t>
            </a:r>
            <a:r>
              <a:rPr dirty="0"/>
              <a:t> 더 큰 </a:t>
            </a:r>
            <a:r>
              <a:rPr dirty="0" err="1"/>
              <a:t>가지들을</a:t>
            </a:r>
            <a:r>
              <a:rPr dirty="0"/>
              <a:t> </a:t>
            </a:r>
            <a:r>
              <a:rPr dirty="0" err="1"/>
              <a:t>뻗어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그늘에</a:t>
            </a:r>
            <a:r>
              <a:rPr dirty="0"/>
              <a:t> </a:t>
            </a:r>
            <a:r>
              <a:rPr dirty="0" err="1"/>
              <a:t>공중의</a:t>
            </a:r>
            <a:r>
              <a:rPr dirty="0"/>
              <a:t> </a:t>
            </a:r>
            <a:r>
              <a:rPr dirty="0" err="1"/>
              <a:t>새들이</a:t>
            </a:r>
            <a:r>
              <a:rPr dirty="0"/>
              <a:t> </a:t>
            </a:r>
            <a:r>
              <a:rPr dirty="0" err="1"/>
              <a:t>깃들</a:t>
            </a:r>
            <a:r>
              <a:rPr dirty="0"/>
              <a:t> 수 </a:t>
            </a:r>
            <a:r>
              <a:rPr dirty="0" err="1"/>
              <a:t>있게</a:t>
            </a:r>
            <a:r>
              <a:rPr dirty="0"/>
              <a:t> </a:t>
            </a:r>
            <a:r>
              <a:rPr dirty="0" err="1"/>
              <a:t>된다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59148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Yet when planted, it grows and becomes the largest of all garden plants,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with such big branches that the birds of the air can perch in its shade."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55234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33</a:t>
            </a:r>
            <a:br>
              <a:rPr dirty="0"/>
            </a:br>
            <a:r>
              <a:rPr dirty="0" err="1"/>
              <a:t>예수께서는</a:t>
            </a:r>
            <a:r>
              <a:rPr dirty="0"/>
              <a:t> </a:t>
            </a:r>
            <a:r>
              <a:rPr dirty="0" err="1"/>
              <a:t>제자들과</a:t>
            </a:r>
            <a:r>
              <a:rPr dirty="0"/>
              <a:t> 그 </a:t>
            </a:r>
            <a:r>
              <a:rPr dirty="0" err="1"/>
              <a:t>곁에</a:t>
            </a:r>
            <a:r>
              <a:rPr dirty="0"/>
              <a:t> </a:t>
            </a:r>
            <a:r>
              <a:rPr dirty="0" err="1"/>
              <a:t>있던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잘 </a:t>
            </a:r>
            <a:r>
              <a:rPr dirty="0" err="1"/>
              <a:t>알아들을</a:t>
            </a:r>
            <a:r>
              <a:rPr dirty="0"/>
              <a:t> 수 </a:t>
            </a:r>
            <a:r>
              <a:rPr dirty="0" err="1"/>
              <a:t>있게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여러</a:t>
            </a:r>
            <a:r>
              <a:rPr dirty="0"/>
              <a:t> </a:t>
            </a:r>
            <a:r>
              <a:rPr dirty="0" err="1"/>
              <a:t>가지</a:t>
            </a:r>
            <a:r>
              <a:rPr dirty="0"/>
              <a:t> </a:t>
            </a:r>
            <a:r>
              <a:rPr dirty="0" err="1"/>
              <a:t>비유로</a:t>
            </a:r>
            <a:r>
              <a:rPr dirty="0"/>
              <a:t> </a:t>
            </a:r>
            <a:r>
              <a:rPr dirty="0" err="1"/>
              <a:t>그들에게</a:t>
            </a:r>
            <a:r>
              <a:rPr dirty="0"/>
              <a:t> </a:t>
            </a:r>
            <a:r>
              <a:rPr dirty="0" err="1"/>
              <a:t>말씀을</a:t>
            </a:r>
            <a:r>
              <a:rPr dirty="0"/>
              <a:t> </a:t>
            </a:r>
            <a:r>
              <a:rPr dirty="0" err="1"/>
              <a:t>전하셨습니다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52348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With many similar parables Jesus spoke the word to them,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as much as they could understand.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43344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34</a:t>
            </a:r>
            <a:br>
              <a:rPr dirty="0"/>
            </a:br>
            <a:r>
              <a:rPr dirty="0" err="1"/>
              <a:t>예수께서는</a:t>
            </a:r>
            <a:r>
              <a:rPr dirty="0"/>
              <a:t> </a:t>
            </a:r>
            <a:r>
              <a:rPr dirty="0" err="1"/>
              <a:t>비유가</a:t>
            </a:r>
            <a:r>
              <a:rPr dirty="0"/>
              <a:t> </a:t>
            </a:r>
            <a:r>
              <a:rPr dirty="0" err="1"/>
              <a:t>아니면</a:t>
            </a:r>
            <a:r>
              <a:rPr dirty="0"/>
              <a:t> </a:t>
            </a:r>
            <a:r>
              <a:rPr dirty="0" err="1"/>
              <a:t>말씀하지</a:t>
            </a:r>
            <a:r>
              <a:rPr dirty="0"/>
              <a:t> </a:t>
            </a:r>
            <a:r>
              <a:rPr dirty="0" err="1"/>
              <a:t>않으셨으나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제자들에게는</a:t>
            </a:r>
            <a:r>
              <a:rPr dirty="0"/>
              <a:t> </a:t>
            </a:r>
            <a:r>
              <a:rPr dirty="0" err="1"/>
              <a:t>따로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일일이</a:t>
            </a:r>
            <a:r>
              <a:rPr dirty="0"/>
              <a:t> </a:t>
            </a:r>
            <a:r>
              <a:rPr dirty="0" err="1"/>
              <a:t>설명해</a:t>
            </a:r>
            <a:r>
              <a:rPr dirty="0"/>
              <a:t> </a:t>
            </a:r>
            <a:r>
              <a:rPr dirty="0" err="1"/>
              <a:t>주셨습니다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33648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did not say anything to them without using a parable.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when he was alone with his own disciples, he explained everything.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63542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35</a:t>
            </a:r>
            <a:br>
              <a:rPr dirty="0"/>
            </a:br>
            <a:r>
              <a:rPr dirty="0" err="1"/>
              <a:t>그날</a:t>
            </a:r>
            <a:r>
              <a:rPr dirty="0"/>
              <a:t> </a:t>
            </a:r>
            <a:r>
              <a:rPr dirty="0" err="1"/>
              <a:t>저녁이</a:t>
            </a:r>
            <a:r>
              <a:rPr dirty="0"/>
              <a:t> </a:t>
            </a:r>
            <a:r>
              <a:rPr dirty="0" err="1"/>
              <a:t>되자</a:t>
            </a:r>
            <a:r>
              <a:rPr dirty="0"/>
              <a:t> </a:t>
            </a:r>
            <a:r>
              <a:rPr dirty="0" err="1"/>
              <a:t>예수께서는</a:t>
            </a:r>
            <a:r>
              <a:rPr dirty="0"/>
              <a:t> </a:t>
            </a:r>
            <a:r>
              <a:rPr dirty="0" err="1"/>
              <a:t>제자들에게</a:t>
            </a:r>
            <a:r>
              <a:rPr dirty="0"/>
              <a:t> </a:t>
            </a:r>
            <a:r>
              <a:rPr dirty="0" err="1"/>
              <a:t>말씀하셨습니다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 “</a:t>
            </a:r>
            <a:r>
              <a:rPr dirty="0" err="1"/>
              <a:t>호수</a:t>
            </a:r>
            <a:r>
              <a:rPr dirty="0"/>
              <a:t> </a:t>
            </a:r>
            <a:r>
              <a:rPr dirty="0" err="1"/>
              <a:t>저편으로</a:t>
            </a:r>
            <a:r>
              <a:rPr dirty="0"/>
              <a:t> </a:t>
            </a:r>
            <a:r>
              <a:rPr dirty="0" err="1"/>
              <a:t>건너가자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82137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That day when evening came, he said to his disciples,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"Let us go over to the other side."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79947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36</a:t>
            </a:r>
            <a:br>
              <a:rPr dirty="0"/>
            </a:br>
            <a:r>
              <a:rPr dirty="0" err="1"/>
              <a:t>제자들은</a:t>
            </a:r>
            <a:r>
              <a:rPr dirty="0"/>
              <a:t> </a:t>
            </a:r>
            <a:r>
              <a:rPr dirty="0" err="1"/>
              <a:t>사람들을</a:t>
            </a:r>
            <a:r>
              <a:rPr dirty="0"/>
              <a:t> </a:t>
            </a:r>
            <a:r>
              <a:rPr dirty="0" err="1"/>
              <a:t>뒤로하고</a:t>
            </a:r>
            <a:r>
              <a:rPr dirty="0"/>
              <a:t> </a:t>
            </a:r>
            <a:r>
              <a:rPr dirty="0" err="1"/>
              <a:t>예수를</a:t>
            </a:r>
            <a:r>
              <a:rPr dirty="0"/>
              <a:t> 배 </a:t>
            </a:r>
            <a:r>
              <a:rPr dirty="0" err="1"/>
              <a:t>안에</a:t>
            </a:r>
            <a:r>
              <a:rPr dirty="0"/>
              <a:t> </a:t>
            </a:r>
            <a:r>
              <a:rPr dirty="0" err="1"/>
              <a:t>계신</a:t>
            </a:r>
            <a:r>
              <a:rPr dirty="0"/>
              <a:t> </a:t>
            </a:r>
            <a:r>
              <a:rPr dirty="0" err="1"/>
              <a:t>그대로</a:t>
            </a:r>
            <a:r>
              <a:rPr dirty="0"/>
              <a:t> </a:t>
            </a:r>
            <a:r>
              <a:rPr dirty="0" err="1"/>
              <a:t>모시고</a:t>
            </a:r>
            <a:r>
              <a:rPr dirty="0"/>
              <a:t> </a:t>
            </a:r>
            <a:r>
              <a:rPr dirty="0" err="1"/>
              <a:t>갔습니다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그러자</a:t>
            </a:r>
            <a:r>
              <a:rPr dirty="0"/>
              <a:t> </a:t>
            </a:r>
            <a:r>
              <a:rPr dirty="0" err="1"/>
              <a:t>다른</a:t>
            </a:r>
            <a:r>
              <a:rPr dirty="0"/>
              <a:t> </a:t>
            </a:r>
            <a:r>
              <a:rPr dirty="0" err="1"/>
              <a:t>배들도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따라갔습니다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97608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Leaving the crowd behind, they took him along, just as he was, in the boat.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There were also other boats with him.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31161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37</a:t>
            </a:r>
            <a:br>
              <a:rPr dirty="0"/>
            </a:br>
            <a:r>
              <a:rPr dirty="0" err="1"/>
              <a:t>그때</a:t>
            </a:r>
            <a:r>
              <a:rPr dirty="0"/>
              <a:t> </a:t>
            </a:r>
            <a:r>
              <a:rPr dirty="0" err="1"/>
              <a:t>매우</a:t>
            </a:r>
            <a:r>
              <a:rPr dirty="0"/>
              <a:t> </a:t>
            </a:r>
            <a:r>
              <a:rPr dirty="0" err="1"/>
              <a:t>강한</a:t>
            </a:r>
            <a:r>
              <a:rPr dirty="0"/>
              <a:t> </a:t>
            </a:r>
            <a:r>
              <a:rPr dirty="0" err="1"/>
              <a:t>바람이</a:t>
            </a:r>
            <a:r>
              <a:rPr dirty="0"/>
              <a:t> </a:t>
            </a:r>
            <a:r>
              <a:rPr dirty="0" err="1"/>
              <a:t>불어와</a:t>
            </a:r>
            <a:r>
              <a:rPr dirty="0"/>
              <a:t> </a:t>
            </a:r>
            <a:r>
              <a:rPr dirty="0" err="1"/>
              <a:t>파도가</a:t>
            </a:r>
            <a:r>
              <a:rPr dirty="0"/>
              <a:t> 배 </a:t>
            </a:r>
            <a:r>
              <a:rPr dirty="0" err="1"/>
              <a:t>안으로</a:t>
            </a:r>
            <a:r>
              <a:rPr dirty="0"/>
              <a:t> </a:t>
            </a:r>
            <a:r>
              <a:rPr dirty="0" err="1"/>
              <a:t>들이쳐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배가</a:t>
            </a:r>
            <a:r>
              <a:rPr dirty="0"/>
              <a:t> </a:t>
            </a:r>
            <a:r>
              <a:rPr dirty="0" err="1"/>
              <a:t>물에</a:t>
            </a:r>
            <a:r>
              <a:rPr dirty="0"/>
              <a:t> </a:t>
            </a:r>
            <a:r>
              <a:rPr dirty="0" err="1"/>
              <a:t>잠기기</a:t>
            </a:r>
            <a:r>
              <a:rPr dirty="0"/>
              <a:t> </a:t>
            </a:r>
            <a:r>
              <a:rPr dirty="0" err="1"/>
              <a:t>직전이었습니다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00438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 furious squall came up, and the waves broke over the boat,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that it was nearly swamped.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097088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38</a:t>
            </a:r>
            <a:br>
              <a:rPr dirty="0"/>
            </a:br>
            <a:r>
              <a:rPr dirty="0" err="1"/>
              <a:t>예수께서는</a:t>
            </a:r>
            <a:r>
              <a:rPr dirty="0"/>
              <a:t> 배 </a:t>
            </a:r>
            <a:r>
              <a:rPr dirty="0" err="1"/>
              <a:t>뒷부분에서</a:t>
            </a:r>
            <a:r>
              <a:rPr dirty="0"/>
              <a:t> </a:t>
            </a:r>
            <a:r>
              <a:rPr dirty="0" err="1"/>
              <a:t>베개를</a:t>
            </a:r>
            <a:r>
              <a:rPr dirty="0"/>
              <a:t> </a:t>
            </a:r>
            <a:r>
              <a:rPr dirty="0" err="1"/>
              <a:t>베고</a:t>
            </a:r>
            <a:r>
              <a:rPr dirty="0"/>
              <a:t> </a:t>
            </a:r>
            <a:r>
              <a:rPr dirty="0" err="1"/>
              <a:t>주무시고</a:t>
            </a:r>
            <a:r>
              <a:rPr dirty="0"/>
              <a:t> </a:t>
            </a:r>
            <a:r>
              <a:rPr dirty="0" err="1"/>
              <a:t>계셨습니다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제자들이</a:t>
            </a:r>
            <a:r>
              <a:rPr dirty="0"/>
              <a:t> </a:t>
            </a:r>
            <a:r>
              <a:rPr dirty="0" err="1"/>
              <a:t>예수를</a:t>
            </a:r>
            <a:r>
              <a:rPr dirty="0"/>
              <a:t> </a:t>
            </a:r>
            <a:r>
              <a:rPr dirty="0" err="1"/>
              <a:t>깨우며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선생님</a:t>
            </a:r>
            <a:r>
              <a:rPr dirty="0"/>
              <a:t>! </a:t>
            </a:r>
            <a:r>
              <a:rPr dirty="0" err="1"/>
              <a:t>저희가</a:t>
            </a:r>
            <a:r>
              <a:rPr dirty="0"/>
              <a:t> </a:t>
            </a:r>
            <a:r>
              <a:rPr dirty="0" err="1"/>
              <a:t>빠져</a:t>
            </a:r>
            <a:r>
              <a:rPr dirty="0"/>
              <a:t> </a:t>
            </a:r>
            <a:r>
              <a:rPr dirty="0" err="1"/>
              <a:t>죽게</a:t>
            </a:r>
            <a:r>
              <a:rPr dirty="0"/>
              <a:t> </a:t>
            </a:r>
            <a:r>
              <a:rPr dirty="0" err="1"/>
              <a:t>됐는데</a:t>
            </a:r>
            <a:r>
              <a:rPr dirty="0"/>
              <a:t> </a:t>
            </a:r>
            <a:r>
              <a:rPr dirty="0" err="1"/>
              <a:t>모른</a:t>
            </a:r>
            <a:r>
              <a:rPr dirty="0"/>
              <a:t> </a:t>
            </a:r>
            <a:r>
              <a:rPr dirty="0" err="1"/>
              <a:t>척하십니까</a:t>
            </a:r>
            <a:r>
              <a:rPr dirty="0"/>
              <a:t>?”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47448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Jesus was in the stern, sleeping on a cushion.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disciples woke him and said to him, "Teacher, don't you care if we drown?"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06209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39</a:t>
            </a:r>
            <a:br>
              <a:rPr dirty="0"/>
            </a:br>
            <a:r>
              <a:rPr dirty="0" err="1"/>
              <a:t>예수께서</a:t>
            </a:r>
            <a:r>
              <a:rPr dirty="0"/>
              <a:t> </a:t>
            </a:r>
            <a:r>
              <a:rPr dirty="0" err="1"/>
              <a:t>일어나셔서</a:t>
            </a:r>
            <a:r>
              <a:rPr dirty="0"/>
              <a:t> </a:t>
            </a:r>
            <a:r>
              <a:rPr dirty="0" err="1"/>
              <a:t>바람을</a:t>
            </a:r>
            <a:r>
              <a:rPr dirty="0"/>
              <a:t> </a:t>
            </a:r>
            <a:r>
              <a:rPr dirty="0" err="1"/>
              <a:t>꾸짖으시고</a:t>
            </a:r>
            <a:r>
              <a:rPr dirty="0"/>
              <a:t> </a:t>
            </a:r>
            <a:r>
              <a:rPr dirty="0" err="1"/>
              <a:t>파도에게</a:t>
            </a:r>
            <a:r>
              <a:rPr dirty="0"/>
              <a:t> </a:t>
            </a:r>
            <a:r>
              <a:rPr dirty="0" err="1"/>
              <a:t>명령하셨습니다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고요하라</a:t>
            </a:r>
            <a:r>
              <a:rPr dirty="0"/>
              <a:t>! </a:t>
            </a:r>
            <a:r>
              <a:rPr dirty="0" err="1"/>
              <a:t>잠잠하라</a:t>
            </a:r>
            <a:r>
              <a:rPr dirty="0"/>
              <a:t>!” </a:t>
            </a:r>
            <a:r>
              <a:rPr dirty="0" err="1"/>
              <a:t>그러자</a:t>
            </a:r>
            <a:r>
              <a:rPr dirty="0"/>
              <a:t> </a:t>
            </a:r>
            <a:r>
              <a:rPr dirty="0" err="1"/>
              <a:t>바람이</a:t>
            </a:r>
            <a:r>
              <a:rPr dirty="0"/>
              <a:t> </a:t>
            </a:r>
            <a:r>
              <a:rPr dirty="0" err="1"/>
              <a:t>멈추고</a:t>
            </a:r>
            <a:r>
              <a:rPr dirty="0"/>
              <a:t> </a:t>
            </a:r>
            <a:r>
              <a:rPr dirty="0" err="1"/>
              <a:t>호수가</a:t>
            </a:r>
            <a:r>
              <a:rPr dirty="0"/>
              <a:t> </a:t>
            </a:r>
            <a:r>
              <a:rPr dirty="0" err="1"/>
              <a:t>잔잔해졌습니다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5152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got up, rebuked the wind and said to the waves,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"Quiet! Be still!" Then the wind died down and it was completely calm.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4</a:t>
            </a:r>
            <a:br/>
            <a:r>
              <a:t>그가 씨를 뿌리고 있는데 어떤 씨는 길가에 떨어져 새들이 와서 모두 쪼아 먹었다.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21731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As he was scattering the seed, some fell along the path,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 birds came and ate it up.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40</a:t>
            </a:r>
            <a:br/>
            <a:r>
              <a:t>예수께서 제자들에게 말씀하셨습니다. “왜 그렇게 무서워하느냐? 아직도 믿음이 없느냐?”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He said to his disciples, "Why are you so afraid? Do you still have no faith?"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92556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41</a:t>
            </a:r>
            <a:br>
              <a:rPr dirty="0"/>
            </a:br>
            <a:r>
              <a:rPr dirty="0" err="1"/>
              <a:t>제자들은</a:t>
            </a:r>
            <a:r>
              <a:rPr dirty="0"/>
              <a:t> </a:t>
            </a:r>
            <a:r>
              <a:rPr dirty="0" err="1"/>
              <a:t>크게</a:t>
            </a:r>
            <a:r>
              <a:rPr dirty="0"/>
              <a:t> </a:t>
            </a:r>
            <a:r>
              <a:rPr dirty="0" err="1"/>
              <a:t>두려워하면서</a:t>
            </a:r>
            <a:r>
              <a:rPr dirty="0"/>
              <a:t> </a:t>
            </a:r>
            <a:r>
              <a:rPr dirty="0" err="1"/>
              <a:t>서로</a:t>
            </a:r>
            <a:r>
              <a:rPr dirty="0"/>
              <a:t> </a:t>
            </a:r>
            <a:r>
              <a:rPr dirty="0" err="1"/>
              <a:t>수군거렸습니다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도대체</a:t>
            </a:r>
            <a:r>
              <a:rPr dirty="0"/>
              <a:t> </a:t>
            </a:r>
            <a:r>
              <a:rPr dirty="0" err="1"/>
              <a:t>이분이</a:t>
            </a:r>
            <a:r>
              <a:rPr dirty="0"/>
              <a:t> </a:t>
            </a:r>
            <a:r>
              <a:rPr dirty="0" err="1"/>
              <a:t>누구시기에</a:t>
            </a:r>
            <a:r>
              <a:rPr dirty="0"/>
              <a:t> </a:t>
            </a:r>
            <a:r>
              <a:rPr dirty="0" err="1"/>
              <a:t>바람과</a:t>
            </a:r>
            <a:r>
              <a:rPr dirty="0"/>
              <a:t> </a:t>
            </a:r>
            <a:r>
              <a:rPr dirty="0" err="1"/>
              <a:t>파도까지도</a:t>
            </a:r>
            <a:r>
              <a:rPr dirty="0"/>
              <a:t> </a:t>
            </a:r>
            <a:r>
              <a:rPr dirty="0" err="1"/>
              <a:t>복종하는가</a:t>
            </a:r>
            <a:r>
              <a:rPr dirty="0"/>
              <a:t>?”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96884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were terrified and asked each other,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"Who is this? Even the wind and the waves obey him!"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5</a:t>
            </a:r>
            <a:br/>
            <a:r>
              <a:t>어떤 씨는 흙이 많지 않은 돌밭에 떨어졌는데 흙이 얕아 싹이 금방 돋았지만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58279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Some fell on rocky places, where it did not have much soil.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It sprang up quickly, because the soil was shallow.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6</a:t>
            </a:r>
            <a:br/>
            <a:r>
              <a:t>해가 뜨자 그 싹은 말랐고 뿌리가 없어서 시들어 버렸다.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92556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when the sun came up, the plants were scorched,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they withered because they had no root.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71557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 err="1"/>
              <a:t>다른</a:t>
            </a:r>
            <a:r>
              <a:rPr dirty="0"/>
              <a:t> </a:t>
            </a:r>
            <a:r>
              <a:rPr dirty="0" err="1"/>
              <a:t>씨는</a:t>
            </a:r>
            <a:r>
              <a:rPr dirty="0"/>
              <a:t> </a:t>
            </a:r>
            <a:r>
              <a:rPr dirty="0" err="1"/>
              <a:t>가시덤불</a:t>
            </a:r>
            <a:r>
              <a:rPr dirty="0"/>
              <a:t> </a:t>
            </a:r>
            <a:r>
              <a:rPr dirty="0" err="1"/>
              <a:t>속에</a:t>
            </a:r>
            <a:r>
              <a:rPr dirty="0"/>
              <a:t> </a:t>
            </a:r>
            <a:r>
              <a:rPr dirty="0" err="1"/>
              <a:t>떨어졌는데</a:t>
            </a:r>
            <a:r>
              <a:rPr dirty="0"/>
              <a:t> </a:t>
            </a:r>
            <a:r>
              <a:rPr dirty="0" err="1"/>
              <a:t>가시덤불이</a:t>
            </a:r>
            <a:r>
              <a:rPr dirty="0"/>
              <a:t> </a:t>
            </a:r>
            <a:r>
              <a:rPr dirty="0" err="1"/>
              <a:t>무성해져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기운을</a:t>
            </a:r>
            <a:r>
              <a:rPr dirty="0"/>
              <a:t> </a:t>
            </a:r>
            <a:r>
              <a:rPr dirty="0" err="1"/>
              <a:t>막는</a:t>
            </a:r>
            <a:r>
              <a:rPr dirty="0"/>
              <a:t> </a:t>
            </a:r>
            <a:r>
              <a:rPr dirty="0" err="1"/>
              <a:t>바람에</a:t>
            </a:r>
            <a:r>
              <a:rPr dirty="0"/>
              <a:t> </a:t>
            </a:r>
            <a:r>
              <a:rPr dirty="0" err="1"/>
              <a:t>제대로</a:t>
            </a:r>
            <a:r>
              <a:rPr dirty="0"/>
              <a:t> </a:t>
            </a:r>
            <a:r>
              <a:rPr dirty="0" err="1"/>
              <a:t>열매를</a:t>
            </a:r>
            <a:r>
              <a:rPr dirty="0"/>
              <a:t> </a:t>
            </a:r>
            <a:r>
              <a:rPr dirty="0" err="1"/>
              <a:t>맺지</a:t>
            </a:r>
            <a:r>
              <a:rPr dirty="0"/>
              <a:t> </a:t>
            </a:r>
            <a:r>
              <a:rPr dirty="0" err="1"/>
              <a:t>못했다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08160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Other seed fell among thorns, which grew up and choked the plants,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that they did not bear grain.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82109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/>
              <a:t>또 </a:t>
            </a:r>
            <a:r>
              <a:rPr dirty="0" err="1"/>
              <a:t>다른</a:t>
            </a:r>
            <a:r>
              <a:rPr dirty="0"/>
              <a:t> </a:t>
            </a:r>
            <a:r>
              <a:rPr dirty="0" err="1"/>
              <a:t>씨는</a:t>
            </a:r>
            <a:r>
              <a:rPr dirty="0"/>
              <a:t> </a:t>
            </a:r>
            <a:r>
              <a:rPr dirty="0" err="1"/>
              <a:t>좋은</a:t>
            </a:r>
            <a:r>
              <a:rPr dirty="0"/>
              <a:t> </a:t>
            </a:r>
            <a:r>
              <a:rPr dirty="0" err="1"/>
              <a:t>땅에</a:t>
            </a:r>
            <a:r>
              <a:rPr dirty="0"/>
              <a:t> </a:t>
            </a:r>
            <a:r>
              <a:rPr dirty="0" err="1"/>
              <a:t>떨어져</a:t>
            </a:r>
            <a:r>
              <a:rPr dirty="0"/>
              <a:t> </a:t>
            </a:r>
            <a:r>
              <a:rPr dirty="0" err="1"/>
              <a:t>싹이</a:t>
            </a:r>
            <a:r>
              <a:rPr dirty="0"/>
              <a:t> </a:t>
            </a:r>
            <a:r>
              <a:rPr dirty="0" err="1"/>
              <a:t>나고</a:t>
            </a:r>
            <a:r>
              <a:rPr dirty="0"/>
              <a:t> 잘 </a:t>
            </a:r>
            <a:r>
              <a:rPr dirty="0" err="1"/>
              <a:t>자라서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30배, 60배, 100배의 </a:t>
            </a:r>
            <a:r>
              <a:rPr dirty="0" err="1"/>
              <a:t>열매들을</a:t>
            </a:r>
            <a:r>
              <a:rPr dirty="0"/>
              <a:t> </a:t>
            </a:r>
            <a:r>
              <a:rPr dirty="0" err="1"/>
              <a:t>맺었다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19569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Still other seed fell on good soil. It came up,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grew and produced a crop, multiplying thirty, sixty, or even a hundred times."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9</a:t>
            </a:r>
            <a:br/>
            <a:r>
              <a:t>그리고 예수께서 말씀하셨습니다. “들을 귀 있는 사람은 들으라!”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Then Jesus said, "He who has ears to hear, let him hear."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556</TotalTime>
  <Words>1925</Words>
  <Application>Microsoft Office PowerPoint</Application>
  <PresentationFormat>와이드스크린</PresentationFormat>
  <Paragraphs>197</Paragraphs>
  <Slides>41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41</vt:i4>
      </vt:variant>
    </vt:vector>
  </HeadingPairs>
  <TitlesOfParts>
    <vt:vector size="45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김 은우</cp:lastModifiedBy>
  <cp:revision>129</cp:revision>
  <dcterms:created xsi:type="dcterms:W3CDTF">2019-02-17T10:11:46Z</dcterms:created>
  <dcterms:modified xsi:type="dcterms:W3CDTF">2022-09-17T06:42:59Z</dcterms:modified>
</cp:coreProperties>
</file>