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예수와 제자들은 호수 건너편 거라사 지방으로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went across the lake to the region of the Gerasenes.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그리고 예수께 자기들은 이 지방에서 쫓아내지 말아 달라고 간청했습니다.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begged Jesus again and again not to send them out of the area.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마침 큰 돼지 떼가 거기 비탈진 언덕에서 먹이를 먹고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 large herd of pigs was feeding on the nearby hillside.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187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우리를</a:t>
            </a:r>
            <a:r>
              <a:rPr dirty="0"/>
              <a:t> 저 </a:t>
            </a:r>
            <a:r>
              <a:rPr dirty="0" err="1"/>
              <a:t>돼지들</a:t>
            </a:r>
            <a:r>
              <a:rPr dirty="0"/>
              <a:t>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그 </a:t>
            </a:r>
            <a:r>
              <a:rPr dirty="0" err="1"/>
              <a:t>속으로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25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demons begged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us among the pigs; allow us to go into them."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99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허락하시자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귀신들이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r>
              <a:rPr dirty="0" err="1"/>
              <a:t>돼지들에게로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2,000마리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돼지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비탈진</a:t>
            </a:r>
            <a:r>
              <a:rPr dirty="0"/>
              <a:t> </a:t>
            </a:r>
            <a:r>
              <a:rPr dirty="0" err="1"/>
              <a:t>둑을</a:t>
            </a:r>
            <a:r>
              <a:rPr dirty="0"/>
              <a:t> </a:t>
            </a:r>
            <a:r>
              <a:rPr dirty="0" err="1"/>
              <a:t>내리달아</a:t>
            </a:r>
            <a:r>
              <a:rPr dirty="0"/>
              <a:t> </a:t>
            </a:r>
            <a:r>
              <a:rPr dirty="0" err="1"/>
              <a:t>호수에</a:t>
            </a:r>
            <a:r>
              <a:rPr dirty="0"/>
              <a:t>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them permission, and the evil spirits came out and went into the pigs.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herd, about two thousand in number,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rushed down the steep bank into the lake and were drowned.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돼지를</a:t>
            </a:r>
            <a:r>
              <a:rPr dirty="0"/>
              <a:t> </a:t>
            </a:r>
            <a:r>
              <a:rPr dirty="0" err="1"/>
              <a:t>치던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마을과</a:t>
            </a:r>
            <a:r>
              <a:rPr dirty="0"/>
              <a:t> 그 </a:t>
            </a:r>
            <a:r>
              <a:rPr dirty="0" err="1"/>
              <a:t>일대로</a:t>
            </a:r>
            <a:r>
              <a:rPr dirty="0"/>
              <a:t> </a:t>
            </a:r>
            <a:r>
              <a:rPr dirty="0" err="1"/>
              <a:t>달려가서</a:t>
            </a:r>
            <a:r>
              <a:rPr dirty="0"/>
              <a:t> 이 </a:t>
            </a:r>
            <a:r>
              <a:rPr dirty="0" err="1"/>
              <a:t>사실을</a:t>
            </a:r>
            <a:r>
              <a:rPr dirty="0"/>
              <a:t> </a:t>
            </a:r>
            <a:r>
              <a:rPr dirty="0" err="1"/>
              <a:t>알렸습니다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일어났는지</a:t>
            </a:r>
            <a:r>
              <a:rPr dirty="0"/>
              <a:t> </a:t>
            </a:r>
            <a:r>
              <a:rPr dirty="0" err="1"/>
              <a:t>구경하러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14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tending the pigs ran off and reported this in the town and countryside,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went out to see what had happened.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4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,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들렸던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제정신이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덜컥</a:t>
            </a:r>
            <a:r>
              <a:rPr dirty="0"/>
              <a:t> </a:t>
            </a:r>
            <a:r>
              <a:rPr dirty="0" err="1"/>
              <a:t>겁이</a:t>
            </a:r>
            <a:r>
              <a:rPr dirty="0"/>
              <a:t> </a:t>
            </a:r>
            <a:r>
              <a:rPr dirty="0" err="1"/>
              <a:t>났습니다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61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Jesus, they saw the man who had been possessed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the legion of demons, sitting there, dressed and in his right mind;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were afraid.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본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들렸던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일어났으며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돼지들은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됐는지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이야기해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68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had seen it told the people what had happened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demon-possessed man -- and told about the pigs as well.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그러자 사람들은 예수께 제발 이 지방에서 떠나 달라고 부탁했습니다.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people began to plead with Jesus to leave their region.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예수께서 배에 오르시려는데 귀신 들렸던 그 사람이 따라가겠다고 간청했습니다.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was getting into the boat,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had been demon-possessed begged to go with him.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허락하시지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큰일을</a:t>
            </a:r>
            <a:r>
              <a:rPr dirty="0"/>
              <a:t> 해 </a:t>
            </a:r>
            <a:r>
              <a:rPr dirty="0" err="1"/>
              <a:t>주셨는지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베푸셨는지</a:t>
            </a:r>
            <a:r>
              <a:rPr dirty="0"/>
              <a:t> </a:t>
            </a:r>
            <a:r>
              <a:rPr dirty="0" err="1"/>
              <a:t>가족들에게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021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did not let him, but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home to your family and tell them how much the Lord has done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he has had mercy on you."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배에서</a:t>
            </a:r>
            <a:r>
              <a:rPr dirty="0"/>
              <a:t> </a:t>
            </a:r>
            <a:r>
              <a:rPr dirty="0" err="1"/>
              <a:t>내리시자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마주치게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46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got out of the boat, a man with an evil spirit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tombs to meet him.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데가볼리로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큰일을</a:t>
            </a:r>
            <a:r>
              <a:rPr dirty="0"/>
              <a:t> </a:t>
            </a:r>
            <a:r>
              <a:rPr dirty="0" err="1"/>
              <a:t>베푸셨는지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사람들마다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97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man went away and began to tell in the Decapolis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Jesus had done for him. And all the people were amazed.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배를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호수</a:t>
            </a:r>
            <a:r>
              <a:rPr dirty="0"/>
              <a:t>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호숫가에</a:t>
            </a:r>
            <a:r>
              <a:rPr dirty="0"/>
              <a:t> </a:t>
            </a:r>
            <a:r>
              <a:rPr dirty="0" err="1"/>
              <a:t>계시는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모여들었습니다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5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had again crossed over by boat to the other side of the lake,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large crowd gathered around him while he was by the lake.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그때 야이로라 불리는 회당장이 예수께 와서 예수를 보고 그 발 앞에 엎드려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50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one of the synagogue rulers, named Jairus, came there.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Seeing Jesus, he fell at his feet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93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애원했습니다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“제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죽어갑니다</a:t>
            </a:r>
            <a:r>
              <a:rPr dirty="0"/>
              <a:t>.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오셔서</a:t>
            </a:r>
            <a:r>
              <a:rPr dirty="0"/>
              <a:t> 그 </a:t>
            </a:r>
            <a:r>
              <a:rPr dirty="0" err="1"/>
              <a:t>아이에게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얹어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그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낫고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7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pleaded earnestly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little daughter is dying. Please come and put your hands on 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she will be healed and live."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따라가면서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밀어댔습니다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Jesus went with him. A large crowd followed and pressed around him.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 가운데는 혈루병으로 12년 동안 앓고 있던 여인도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 woman was there who had been subject to bleeding for twelve years.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이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의사들에게</a:t>
            </a:r>
            <a:r>
              <a:rPr dirty="0"/>
              <a:t> </a:t>
            </a:r>
            <a:r>
              <a:rPr dirty="0" err="1"/>
              <a:t>치료를</a:t>
            </a:r>
            <a:r>
              <a:rPr dirty="0"/>
              <a:t> </a:t>
            </a:r>
            <a:r>
              <a:rPr dirty="0" err="1"/>
              <a:t>받으며</a:t>
            </a:r>
            <a:r>
              <a:rPr dirty="0"/>
              <a:t> </a:t>
            </a:r>
            <a:r>
              <a:rPr dirty="0" err="1"/>
              <a:t>고생도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재산도</a:t>
            </a:r>
            <a:r>
              <a:rPr dirty="0"/>
              <a:t> 다 </a:t>
            </a:r>
            <a:r>
              <a:rPr dirty="0" err="1"/>
              <a:t>잃었지만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낫기는커녕</a:t>
            </a:r>
            <a:r>
              <a:rPr dirty="0"/>
              <a:t> </a:t>
            </a:r>
            <a:r>
              <a:rPr dirty="0" err="1"/>
              <a:t>악화될</a:t>
            </a:r>
            <a:r>
              <a:rPr dirty="0"/>
              <a:t> </a:t>
            </a:r>
            <a:r>
              <a:rPr dirty="0" err="1"/>
              <a:t>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had suffered a great deal under the care of many doctors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spent all she had, yet instead of getting better she grew worse.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23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그러던</a:t>
            </a:r>
            <a:r>
              <a:rPr dirty="0"/>
              <a:t> 중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무리들</a:t>
            </a:r>
            <a:r>
              <a:rPr dirty="0"/>
              <a:t> </a:t>
            </a:r>
            <a:r>
              <a:rPr dirty="0" err="1"/>
              <a:t>틈에</a:t>
            </a:r>
            <a:r>
              <a:rPr dirty="0"/>
              <a:t> </a:t>
            </a:r>
            <a:r>
              <a:rPr dirty="0" err="1"/>
              <a:t>끼어들어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옷자락에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360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she heard about Jesus,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came up behind him in the crowd and touched his cloak,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‘예수의 옷자락만 닿아도 내 병이 나을 것이다’라고 생각한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she thought, "If I just touch his clothes, I will be healed."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27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곧 </a:t>
            </a:r>
            <a:r>
              <a:rPr dirty="0" err="1"/>
              <a:t>출혈의</a:t>
            </a:r>
            <a:r>
              <a:rPr dirty="0"/>
              <a:t> </a:t>
            </a:r>
            <a:r>
              <a:rPr dirty="0" err="1"/>
              <a:t>근원이</a:t>
            </a:r>
            <a:r>
              <a:rPr dirty="0"/>
              <a:t> </a:t>
            </a:r>
            <a:r>
              <a:rPr dirty="0" err="1"/>
              <a:t>마르면서</a:t>
            </a:r>
            <a:r>
              <a:rPr dirty="0"/>
              <a:t> 이 </a:t>
            </a:r>
            <a:r>
              <a:rPr dirty="0" err="1"/>
              <a:t>여인은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병이</a:t>
            </a:r>
            <a:r>
              <a:rPr dirty="0"/>
              <a:t> </a:t>
            </a:r>
            <a:r>
              <a:rPr dirty="0" err="1"/>
              <a:t>나은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몸으로</a:t>
            </a:r>
            <a:r>
              <a:rPr dirty="0"/>
              <a:t> </a:t>
            </a:r>
            <a:r>
              <a:rPr dirty="0" err="1"/>
              <a:t>느낄</a:t>
            </a:r>
            <a:r>
              <a:rPr dirty="0"/>
              <a:t> 수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1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her bleeding stopped and she felt in her body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she was freed from her suffering.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무덤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살았는데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잡아맬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쇠사슬도</a:t>
            </a:r>
            <a:r>
              <a:rPr dirty="0"/>
              <a:t> </a:t>
            </a:r>
            <a:r>
              <a:rPr dirty="0" err="1"/>
              <a:t>소용없었습니다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man lived in the tombs, and no one could bind him any more,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even with a chain.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98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동시에</a:t>
            </a:r>
            <a:r>
              <a:rPr dirty="0"/>
              <a:t> </a:t>
            </a:r>
            <a:r>
              <a:rPr dirty="0" err="1"/>
              <a:t>예수께서도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몸에서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나간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알아차리셨습니다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돌아보며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누가</a:t>
            </a:r>
            <a:r>
              <a:rPr dirty="0"/>
              <a:t> 내 </a:t>
            </a:r>
            <a:r>
              <a:rPr dirty="0" err="1"/>
              <a:t>옷자락에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대었느냐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once Jesus realized that power had gone out from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turned around in the crowd and asked, "Who touched my clothes?"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706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밀어</a:t>
            </a:r>
            <a:r>
              <a:rPr dirty="0"/>
              <a:t> </a:t>
            </a:r>
            <a:r>
              <a:rPr dirty="0" err="1"/>
              <a:t>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보시면서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대었느냐’고</a:t>
            </a:r>
            <a:r>
              <a:rPr dirty="0"/>
              <a:t> </a:t>
            </a:r>
            <a:r>
              <a:rPr dirty="0" err="1"/>
              <a:t>물으십니까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99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see the people crowding against you," his disciples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yet you can ask, `Who touched me?'"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예수께서는 누가 옷을 만졌는지 알아보려고 둘러보셨습니다.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kept looking around to see who had done it.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자기에게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이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엎드려</a:t>
            </a:r>
            <a:r>
              <a:rPr dirty="0"/>
              <a:t> </a:t>
            </a:r>
            <a:r>
              <a:rPr dirty="0" err="1"/>
              <a:t>두려움에</a:t>
            </a:r>
            <a:r>
              <a:rPr dirty="0"/>
              <a:t> </a:t>
            </a:r>
            <a:r>
              <a:rPr dirty="0" err="1"/>
              <a:t>떨면서</a:t>
            </a:r>
            <a:r>
              <a:rPr dirty="0"/>
              <a:t> </a:t>
            </a:r>
            <a:r>
              <a:rPr dirty="0" err="1"/>
              <a:t>사실대로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75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woman, knowing what had happened to 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and fell at his feet and, trembling with fear, told him the whole truth.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28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딸아</a:t>
            </a:r>
            <a:r>
              <a:rPr dirty="0"/>
              <a:t>, 네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구원했다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병에서</a:t>
            </a:r>
            <a:r>
              <a:rPr dirty="0"/>
              <a:t> </a:t>
            </a:r>
            <a:r>
              <a:rPr dirty="0" err="1"/>
              <a:t>해방돼</a:t>
            </a:r>
            <a:r>
              <a:rPr dirty="0"/>
              <a:t> </a:t>
            </a:r>
            <a:r>
              <a:rPr dirty="0" err="1"/>
              <a:t>건강하여라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9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her, "Daughter, your faith has healed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 in peace and be freed from your suffering."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말씀이</a:t>
            </a:r>
            <a:r>
              <a:rPr dirty="0"/>
              <a:t> 채 </a:t>
            </a:r>
            <a:r>
              <a:rPr dirty="0" err="1"/>
              <a:t>끝나기도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야이로</a:t>
            </a:r>
            <a:r>
              <a:rPr dirty="0"/>
              <a:t> </a:t>
            </a:r>
            <a:r>
              <a:rPr dirty="0" err="1"/>
              <a:t>회당장의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따님이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 </a:t>
            </a:r>
            <a:r>
              <a:rPr dirty="0" err="1"/>
              <a:t>선생님께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폐 </a:t>
            </a:r>
            <a:r>
              <a:rPr dirty="0" err="1"/>
              <a:t>끼칠</a:t>
            </a:r>
            <a:r>
              <a:rPr dirty="0"/>
              <a:t> 게 </a:t>
            </a:r>
            <a:r>
              <a:rPr dirty="0" err="1"/>
              <a:t>뭐가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Jesus was still speaking, some men came from the house of Jairus,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synagogue ruler. "Your daughter is dead," they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bother the teacher any more?"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아랑곳하지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회당장에게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믿기만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5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Ignoring what they said, Jesus told the synagogue ruler,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be afraid; just believe."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베드로와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야고보의</a:t>
            </a:r>
            <a:r>
              <a:rPr dirty="0"/>
              <a:t> </a:t>
            </a:r>
            <a:r>
              <a:rPr dirty="0" err="1"/>
              <a:t>동생</a:t>
            </a:r>
            <a:r>
              <a:rPr dirty="0"/>
              <a:t> </a:t>
            </a:r>
            <a:r>
              <a:rPr dirty="0" err="1"/>
              <a:t>요한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따라오지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82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not let anyone follow him except Peter,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James and John the brother of James.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회당장의 집에 이르자 예수께서 많은 사람들이 울며 통곡하며 소란스러운 것을 보시고는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21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came to the home of the synagogue ruler,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saw a commotion, with people crying and wailing loudly.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집안으로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소란하며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아이는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그냥</a:t>
            </a:r>
            <a:r>
              <a:rPr dirty="0"/>
              <a:t> </a:t>
            </a:r>
            <a:r>
              <a:rPr dirty="0" err="1"/>
              <a:t>자고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79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went in and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all this commotion and wailing? The child is not dead but asleep."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번 </a:t>
            </a:r>
            <a:r>
              <a:rPr dirty="0" err="1"/>
              <a:t>쇠사슬로</a:t>
            </a:r>
            <a:r>
              <a:rPr dirty="0"/>
              <a:t> </a:t>
            </a:r>
            <a:r>
              <a:rPr dirty="0" err="1"/>
              <a:t>손발이</a:t>
            </a:r>
            <a:r>
              <a:rPr dirty="0"/>
              <a:t> </a:t>
            </a:r>
            <a:r>
              <a:rPr dirty="0" err="1"/>
              <a:t>묶이기도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</a:t>
            </a:r>
            <a:r>
              <a:rPr dirty="0" err="1"/>
              <a:t>번번이</a:t>
            </a:r>
            <a:r>
              <a:rPr dirty="0"/>
              <a:t> </a:t>
            </a:r>
            <a:r>
              <a:rPr dirty="0" err="1"/>
              <a:t>사슬을</a:t>
            </a:r>
            <a:r>
              <a:rPr dirty="0"/>
              <a:t> </a:t>
            </a:r>
            <a:r>
              <a:rPr dirty="0" err="1"/>
              <a:t>끊고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발에</a:t>
            </a:r>
            <a:r>
              <a:rPr dirty="0"/>
              <a:t> 찬 </a:t>
            </a:r>
            <a:r>
              <a:rPr dirty="0" err="1"/>
              <a:t>쇠고랑도</a:t>
            </a:r>
            <a:r>
              <a:rPr dirty="0"/>
              <a:t> </a:t>
            </a:r>
            <a:r>
              <a:rPr dirty="0" err="1"/>
              <a:t>깨뜨렸습니다</a:t>
            </a:r>
            <a:r>
              <a:rPr dirty="0"/>
              <a:t>.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낼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59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had often been chained hand and foot,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tore the chains apart and broke the irons on his feet.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one was strong enough to subdue him.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비웃었습니다</a:t>
            </a:r>
            <a:r>
              <a:rPr dirty="0"/>
              <a:t>.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부모와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제자들만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방으로</a:t>
            </a:r>
            <a:r>
              <a:rPr dirty="0"/>
              <a:t> </a:t>
            </a:r>
            <a:r>
              <a:rPr dirty="0" err="1"/>
              <a:t>들어가셨습니다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laughed at him. After he put them all 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the child's father and mother and the disciples who were with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in where the child was.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6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그 </a:t>
            </a:r>
            <a:r>
              <a:rPr dirty="0" err="1"/>
              <a:t>아이의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잡고는</a:t>
            </a:r>
            <a:r>
              <a:rPr dirty="0"/>
              <a:t> </a:t>
            </a:r>
            <a:r>
              <a:rPr dirty="0" err="1"/>
              <a:t>아이에게</a:t>
            </a:r>
            <a:r>
              <a:rPr dirty="0"/>
              <a:t> “</a:t>
            </a:r>
            <a:r>
              <a:rPr dirty="0" err="1"/>
              <a:t>달리다굼</a:t>
            </a:r>
            <a:r>
              <a:rPr dirty="0"/>
              <a:t>!”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말은</a:t>
            </a:r>
            <a:r>
              <a:rPr dirty="0"/>
              <a:t> “</a:t>
            </a:r>
            <a:r>
              <a:rPr dirty="0" err="1"/>
              <a:t>소녀야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일어나거라</a:t>
            </a:r>
            <a:r>
              <a:rPr dirty="0"/>
              <a:t>!”는 </a:t>
            </a:r>
            <a:r>
              <a:rPr dirty="0" err="1"/>
              <a:t>뜻입니다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4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took her by the hand and said to her, "Talitha </a:t>
            </a:r>
            <a:r>
              <a:rPr dirty="0" err="1"/>
              <a:t>koum</a:t>
            </a:r>
            <a:r>
              <a:rPr dirty="0"/>
              <a:t>!"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(which means, "Little girl, I say to you, get up!").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곧 </a:t>
            </a:r>
            <a:r>
              <a:rPr dirty="0" err="1"/>
              <a:t>아이가</a:t>
            </a:r>
            <a:r>
              <a:rPr dirty="0"/>
              <a:t> </a:t>
            </a:r>
            <a:r>
              <a:rPr dirty="0" err="1"/>
              <a:t>일어나더니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다녔습니다</a:t>
            </a:r>
            <a:r>
              <a:rPr dirty="0"/>
              <a:t>. 이 </a:t>
            </a:r>
            <a:r>
              <a:rPr dirty="0" err="1"/>
              <a:t>소녀는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살이었습니다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일을</a:t>
            </a:r>
            <a:r>
              <a:rPr dirty="0"/>
              <a:t> 본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67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the girl stood up and walked around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(she was twelve years old). At this they were completely astonished.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알리지</a:t>
            </a:r>
            <a:r>
              <a:rPr dirty="0"/>
              <a:t> </a:t>
            </a:r>
            <a:r>
              <a:rPr dirty="0" err="1"/>
              <a:t>말라고</a:t>
            </a:r>
            <a:r>
              <a:rPr dirty="0"/>
              <a:t> </a:t>
            </a:r>
            <a:r>
              <a:rPr dirty="0" err="1"/>
              <a:t>엄하게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“</a:t>
            </a:r>
            <a:r>
              <a:rPr dirty="0" err="1"/>
              <a:t>아이에게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주라”고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52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strict orders not to let anyone know about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told them to give her something to eat.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그는 밤낮으로 무덤들과 언덕을 돌아다니며 소리를 지르고 돌로 자기 몸을 찢곤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89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Night and day among the tombs and in the hills he would cry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himself with stones.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그런데 그가 멀리서 예수를 보더니 달려가 그 앞에 엎드려 절을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he saw Jesus from a distance, he ran and fell on his knees in front of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0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찢어질</a:t>
            </a:r>
            <a:r>
              <a:rPr dirty="0"/>
              <a:t> 듯 큰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외쳤습니다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예수여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괴롭히지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0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shouted at the top of his voice,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with me, Jesus, Son of the Most High God?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Swear to God that you won't torture me!"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59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앞서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귀신아</a:t>
            </a:r>
            <a:r>
              <a:rPr dirty="0"/>
              <a:t>, 그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나와라</a:t>
            </a:r>
            <a:r>
              <a:rPr dirty="0"/>
              <a:t>!”고 </a:t>
            </a:r>
            <a:r>
              <a:rPr dirty="0" err="1"/>
              <a:t>하셨기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Jesus had said to him, "Come out of this man, you evil spirit!"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4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“네 </a:t>
            </a:r>
            <a:r>
              <a:rPr dirty="0" err="1"/>
              <a:t>이름이</a:t>
            </a:r>
            <a:r>
              <a:rPr dirty="0"/>
              <a:t> </a:t>
            </a:r>
            <a:r>
              <a:rPr dirty="0" err="1"/>
              <a:t>무엇이냐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“내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군대입니다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붙여진</a:t>
            </a:r>
            <a:r>
              <a:rPr dirty="0"/>
              <a:t> </a:t>
            </a:r>
            <a:r>
              <a:rPr dirty="0" err="1"/>
              <a:t>이름입니다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6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asked him, "What is your name?"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name is Legion," he replied, "for we are many."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2045</Words>
  <Application>Microsoft Office PowerPoint</Application>
  <PresentationFormat>와이드스크린</PresentationFormat>
  <Paragraphs>206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2022-09-17T06:53:12Z</dcterms:modified>
</cp:coreProperties>
</file>