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예수께서 그곳을 떠나 고향으로 가셨습니다. 예수의 제자들도 동행했습니다.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Jesus left there and went to his hometown, accompanied by his disciples.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어느 집에 들어가든지 그 마을을 떠나기 전까지는 그 집에 머물라.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Whenever you enter a house, stay there until you leave that town.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집이든지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반기지</a:t>
            </a:r>
            <a:r>
              <a:rPr dirty="0"/>
              <a:t> </a:t>
            </a:r>
            <a:r>
              <a:rPr dirty="0" err="1"/>
              <a:t>않거나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귀 </a:t>
            </a:r>
            <a:r>
              <a:rPr dirty="0" err="1"/>
              <a:t>기울이지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떠나면서</a:t>
            </a:r>
            <a:r>
              <a:rPr dirty="0"/>
              <a:t> </a:t>
            </a:r>
            <a:r>
              <a:rPr dirty="0" err="1"/>
              <a:t>경고의</a:t>
            </a:r>
            <a:r>
              <a:rPr dirty="0"/>
              <a:t> </a:t>
            </a:r>
            <a:r>
              <a:rPr dirty="0" err="1"/>
              <a:t>표시로</a:t>
            </a:r>
            <a:r>
              <a:rPr dirty="0"/>
              <a:t> </a:t>
            </a:r>
            <a:r>
              <a:rPr dirty="0" err="1"/>
              <a:t>발에</a:t>
            </a:r>
            <a:r>
              <a:rPr dirty="0"/>
              <a:t> </a:t>
            </a:r>
            <a:r>
              <a:rPr dirty="0" err="1"/>
              <a:t>붙은</a:t>
            </a:r>
            <a:r>
              <a:rPr dirty="0"/>
              <a:t> </a:t>
            </a:r>
            <a:r>
              <a:rPr dirty="0" err="1"/>
              <a:t>먼지를</a:t>
            </a:r>
            <a:r>
              <a:rPr dirty="0"/>
              <a:t> </a:t>
            </a:r>
            <a:r>
              <a:rPr dirty="0" err="1"/>
              <a:t>떨어</a:t>
            </a:r>
            <a:r>
              <a:rPr dirty="0"/>
              <a:t> </a:t>
            </a:r>
            <a:r>
              <a:rPr dirty="0" err="1"/>
              <a:t>버리라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01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any place will not welcome you or listen to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shake the dust off your feet when you leave, as a testimony against them."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제자들은 나가서 사람들에게 회개하라고 전파했습니다.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went out and preached that people should repent.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그들은 많은 귀신들을 쫓아내고 수많은 환자들에게 기름 부어 병을 고쳐 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55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drove out many demons and anointed many sick people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oil and healed them.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495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널리</a:t>
            </a:r>
            <a:r>
              <a:rPr dirty="0"/>
              <a:t> </a:t>
            </a:r>
            <a:r>
              <a:rPr dirty="0" err="1"/>
              <a:t>알려지자</a:t>
            </a:r>
            <a:r>
              <a:rPr dirty="0"/>
              <a:t> </a:t>
            </a:r>
            <a:r>
              <a:rPr dirty="0" err="1"/>
              <a:t>헤롯</a:t>
            </a:r>
            <a:r>
              <a:rPr dirty="0"/>
              <a:t> </a:t>
            </a:r>
            <a:r>
              <a:rPr dirty="0" err="1"/>
              <a:t>왕도</a:t>
            </a:r>
            <a:r>
              <a:rPr dirty="0"/>
              <a:t> 그 </a:t>
            </a:r>
            <a:r>
              <a:rPr dirty="0" err="1"/>
              <a:t>소문을</a:t>
            </a:r>
            <a:r>
              <a:rPr dirty="0"/>
              <a:t> </a:t>
            </a:r>
            <a:r>
              <a:rPr dirty="0" err="1"/>
              <a:t>듣게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“</a:t>
            </a:r>
            <a:r>
              <a:rPr dirty="0" err="1"/>
              <a:t>세례자</a:t>
            </a:r>
            <a:r>
              <a:rPr dirty="0"/>
              <a:t> </a:t>
            </a:r>
            <a:r>
              <a:rPr dirty="0" err="1"/>
              <a:t>요한이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가운데에서</a:t>
            </a:r>
            <a:r>
              <a:rPr dirty="0"/>
              <a:t> </a:t>
            </a:r>
            <a:r>
              <a:rPr dirty="0" err="1"/>
              <a:t>살아났다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기적을</a:t>
            </a:r>
            <a:r>
              <a:rPr dirty="0"/>
              <a:t> </a:t>
            </a:r>
            <a:r>
              <a:rPr dirty="0" err="1"/>
              <a:t>일으키는</a:t>
            </a:r>
            <a:r>
              <a:rPr dirty="0"/>
              <a:t> </a:t>
            </a:r>
            <a:r>
              <a:rPr dirty="0" err="1"/>
              <a:t>능력이</a:t>
            </a:r>
            <a:r>
              <a:rPr dirty="0"/>
              <a:t> 그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역사하는</a:t>
            </a:r>
            <a:r>
              <a:rPr dirty="0"/>
              <a:t> </a:t>
            </a:r>
            <a:r>
              <a:rPr dirty="0" err="1"/>
              <a:t>것이다”라고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41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 Herod heard about this, for Jesus' name had become well known.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were saying, "John the Baptist has been raised from the dead,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is why miraculous powers are at work in him."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614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또 “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엘리야다</a:t>
            </a:r>
            <a:r>
              <a:rPr dirty="0"/>
              <a:t>”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예언자다</a:t>
            </a:r>
            <a:r>
              <a:rPr dirty="0"/>
              <a:t>. 옛 </a:t>
            </a:r>
            <a:r>
              <a:rPr dirty="0" err="1"/>
              <a:t>예언자들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한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사람이다”라고</a:t>
            </a:r>
            <a:r>
              <a:rPr dirty="0"/>
              <a:t> </a:t>
            </a:r>
            <a:r>
              <a:rPr dirty="0" err="1"/>
              <a:t>말하기도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073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Others said, "He is Elijah." And still others claimed,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is a prophet, like one of the prophets of long ago."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697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이야기를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헤롯이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목 </a:t>
            </a:r>
            <a:r>
              <a:rPr dirty="0" err="1"/>
              <a:t>자른</a:t>
            </a:r>
            <a:r>
              <a:rPr dirty="0"/>
              <a:t> </a:t>
            </a:r>
            <a:r>
              <a:rPr dirty="0" err="1"/>
              <a:t>요한이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살아났나</a:t>
            </a:r>
            <a:r>
              <a:rPr dirty="0"/>
              <a:t> </a:t>
            </a:r>
            <a:r>
              <a:rPr dirty="0" err="1"/>
              <a:t>보다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79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Herod heard this, he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"John, the man I beheaded, has been raised from the dead!"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헤롯은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요한을</a:t>
            </a:r>
            <a:r>
              <a:rPr dirty="0"/>
              <a:t> </a:t>
            </a:r>
            <a:r>
              <a:rPr dirty="0" err="1"/>
              <a:t>체포하라는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직접</a:t>
            </a:r>
            <a:r>
              <a:rPr dirty="0"/>
              <a:t> </a:t>
            </a:r>
            <a:r>
              <a:rPr dirty="0" err="1"/>
              <a:t>내렸고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결국</a:t>
            </a:r>
            <a:r>
              <a:rPr dirty="0"/>
              <a:t> </a:t>
            </a:r>
            <a:r>
              <a:rPr dirty="0" err="1"/>
              <a:t>요한을</a:t>
            </a:r>
            <a:r>
              <a:rPr dirty="0"/>
              <a:t> </a:t>
            </a:r>
            <a:r>
              <a:rPr dirty="0" err="1"/>
              <a:t>잡아다가</a:t>
            </a:r>
            <a:r>
              <a:rPr dirty="0"/>
              <a:t> </a:t>
            </a:r>
            <a:r>
              <a:rPr dirty="0" err="1"/>
              <a:t>감옥에</a:t>
            </a:r>
            <a:r>
              <a:rPr dirty="0"/>
              <a:t> </a:t>
            </a:r>
            <a:r>
              <a:rPr dirty="0" err="1"/>
              <a:t>가둔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헤롯이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동생</a:t>
            </a:r>
            <a:r>
              <a:rPr dirty="0"/>
              <a:t> </a:t>
            </a:r>
            <a:r>
              <a:rPr dirty="0" err="1"/>
              <a:t>빌립의</a:t>
            </a:r>
            <a:r>
              <a:rPr dirty="0"/>
              <a:t> </a:t>
            </a:r>
            <a:r>
              <a:rPr dirty="0" err="1"/>
              <a:t>아내</a:t>
            </a:r>
            <a:r>
              <a:rPr dirty="0"/>
              <a:t> </a:t>
            </a:r>
            <a:r>
              <a:rPr dirty="0" err="1"/>
              <a:t>헤로디아와</a:t>
            </a:r>
            <a:r>
              <a:rPr dirty="0"/>
              <a:t> </a:t>
            </a:r>
            <a:r>
              <a:rPr dirty="0" err="1"/>
              <a:t>결혼한</a:t>
            </a:r>
            <a:r>
              <a:rPr dirty="0"/>
              <a:t> 것 </a:t>
            </a:r>
            <a:r>
              <a:rPr dirty="0" err="1"/>
              <a:t>때문에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25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Herod himself had given orders to have John arrested,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had him bound and put in prison. He did this because of Herodias,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brother Philip's wife, whom he had married.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요한이 헤롯에게 “동생의 아내를 데려간 것은 옳지 않다”고 말해 왔기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809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John had been saying to Herod,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"It is not lawful for you to have your brother's wife."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헤로디아는</a:t>
            </a:r>
            <a:r>
              <a:rPr dirty="0"/>
              <a:t> </a:t>
            </a:r>
            <a:r>
              <a:rPr dirty="0" err="1"/>
              <a:t>원한을</a:t>
            </a:r>
            <a:r>
              <a:rPr dirty="0"/>
              <a:t> </a:t>
            </a:r>
            <a:r>
              <a:rPr dirty="0" err="1"/>
              <a:t>품고</a:t>
            </a:r>
            <a:r>
              <a:rPr dirty="0"/>
              <a:t> </a:t>
            </a:r>
            <a:r>
              <a:rPr dirty="0" err="1"/>
              <a:t>요한을</a:t>
            </a:r>
            <a:r>
              <a:rPr dirty="0"/>
              <a:t> </a:t>
            </a:r>
            <a:r>
              <a:rPr dirty="0" err="1"/>
              <a:t>죽이려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할 수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51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Herodias nursed a grudge against John and wanted to kill him.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she was not able to,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2563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안식일이</a:t>
            </a:r>
            <a:r>
              <a:rPr dirty="0"/>
              <a:t> </a:t>
            </a:r>
            <a:r>
              <a:rPr dirty="0" err="1"/>
              <a:t>되자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회당에서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가르치기</a:t>
            </a:r>
            <a:r>
              <a:rPr dirty="0"/>
              <a:t> </a:t>
            </a:r>
            <a:r>
              <a:rPr dirty="0" err="1"/>
              <a:t>시작하셨습니다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놀라며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“저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어디서</a:t>
            </a:r>
            <a:r>
              <a:rPr dirty="0"/>
              <a:t> </a:t>
            </a:r>
            <a:r>
              <a:rPr dirty="0" err="1"/>
              <a:t>배웠는가</a:t>
            </a:r>
            <a:r>
              <a:rPr dirty="0"/>
              <a:t>? </a:t>
            </a:r>
            <a:r>
              <a:rPr dirty="0" err="1"/>
              <a:t>저런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도대체</a:t>
            </a:r>
            <a:r>
              <a:rPr dirty="0"/>
              <a:t> </a:t>
            </a:r>
            <a:r>
              <a:rPr dirty="0" err="1"/>
              <a:t>어디서</a:t>
            </a:r>
            <a:r>
              <a:rPr dirty="0"/>
              <a:t> </a:t>
            </a:r>
            <a:r>
              <a:rPr dirty="0" err="1"/>
              <a:t>받았는가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기적까지</a:t>
            </a:r>
            <a:r>
              <a:rPr dirty="0"/>
              <a:t> </a:t>
            </a:r>
            <a:r>
              <a:rPr dirty="0" err="1"/>
              <a:t>일으키고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않은가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990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Sabbath came, he began to teach in the synagogue,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many who heard him were amazed. "Where did this man get these things?"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asked. "What's this wisdom that has been given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he even does miracles!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요한이</a:t>
            </a:r>
            <a:r>
              <a:rPr dirty="0"/>
              <a:t> </a:t>
            </a:r>
            <a:r>
              <a:rPr dirty="0" err="1"/>
              <a:t>의롭고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사람임을</a:t>
            </a:r>
            <a:r>
              <a:rPr dirty="0"/>
              <a:t> </a:t>
            </a:r>
            <a:r>
              <a:rPr dirty="0" err="1"/>
              <a:t>헤롯이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두려워하며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보호해</a:t>
            </a:r>
            <a:r>
              <a:rPr dirty="0"/>
              <a:t> </a:t>
            </a:r>
            <a:r>
              <a:rPr dirty="0" err="1"/>
              <a:t>주었기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r>
              <a:rPr dirty="0" err="1"/>
              <a:t>헤롯이</a:t>
            </a:r>
            <a:r>
              <a:rPr dirty="0"/>
              <a:t> </a:t>
            </a:r>
            <a:r>
              <a:rPr dirty="0" err="1"/>
              <a:t>요한의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있으면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괴로웠지만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그럼에도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달게</a:t>
            </a:r>
            <a:r>
              <a:rPr dirty="0"/>
              <a:t> </a:t>
            </a:r>
            <a:r>
              <a:rPr dirty="0" err="1"/>
              <a:t>듣곤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319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Herod feared John and protected him, knowing him to be a righteous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holy man. When Herod heard John, he was greatly puzzled;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he liked to listen to him.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326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때마침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기회가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헤롯은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생일에</a:t>
            </a:r>
            <a:r>
              <a:rPr dirty="0"/>
              <a:t> </a:t>
            </a:r>
            <a:r>
              <a:rPr dirty="0" err="1"/>
              <a:t>고관들과</a:t>
            </a:r>
            <a:r>
              <a:rPr dirty="0"/>
              <a:t> </a:t>
            </a:r>
            <a:r>
              <a:rPr dirty="0" err="1"/>
              <a:t>천부장들과</a:t>
            </a:r>
            <a:r>
              <a:rPr dirty="0"/>
              <a:t> </a:t>
            </a:r>
            <a:r>
              <a:rPr dirty="0" err="1"/>
              <a:t>갈릴리의</a:t>
            </a:r>
            <a:r>
              <a:rPr dirty="0"/>
              <a:t> </a:t>
            </a:r>
            <a:r>
              <a:rPr dirty="0" err="1"/>
              <a:t>인사들을</a:t>
            </a:r>
            <a:r>
              <a:rPr dirty="0"/>
              <a:t> </a:t>
            </a:r>
            <a:r>
              <a:rPr dirty="0" err="1"/>
              <a:t>초청해</a:t>
            </a:r>
            <a:r>
              <a:rPr dirty="0"/>
              <a:t> </a:t>
            </a:r>
            <a:r>
              <a:rPr dirty="0" err="1"/>
              <a:t>만찬을</a:t>
            </a:r>
            <a:r>
              <a:rPr dirty="0"/>
              <a:t> </a:t>
            </a:r>
            <a:r>
              <a:rPr dirty="0" err="1"/>
              <a:t>베풀었습니다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972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Finally the opportune time came. On his birthday Herod gave a banquet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his high officials and military commanders and the leading men of Galilee.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헤로디아의</a:t>
            </a:r>
            <a:r>
              <a:rPr dirty="0"/>
              <a:t> </a:t>
            </a:r>
            <a:r>
              <a:rPr dirty="0" err="1"/>
              <a:t>딸이</a:t>
            </a:r>
            <a:r>
              <a:rPr dirty="0"/>
              <a:t> </a:t>
            </a:r>
            <a:r>
              <a:rPr dirty="0" err="1"/>
              <a:t>들어와</a:t>
            </a:r>
            <a:r>
              <a:rPr dirty="0"/>
              <a:t> </a:t>
            </a:r>
            <a:r>
              <a:rPr dirty="0" err="1"/>
              <a:t>춤을</a:t>
            </a:r>
            <a:r>
              <a:rPr dirty="0"/>
              <a:t> 춰 </a:t>
            </a:r>
            <a:r>
              <a:rPr dirty="0" err="1"/>
              <a:t>헤롯과</a:t>
            </a:r>
            <a:r>
              <a:rPr dirty="0"/>
              <a:t> </a:t>
            </a:r>
            <a:r>
              <a:rPr dirty="0" err="1"/>
              <a:t>손님들을</a:t>
            </a:r>
            <a:r>
              <a:rPr dirty="0"/>
              <a:t> </a:t>
            </a:r>
            <a:r>
              <a:rPr dirty="0" err="1"/>
              <a:t>즐겁게</a:t>
            </a:r>
            <a:r>
              <a:rPr dirty="0"/>
              <a:t> 해 </a:t>
            </a:r>
            <a:r>
              <a:rPr dirty="0" err="1"/>
              <a:t>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왕이</a:t>
            </a:r>
            <a:r>
              <a:rPr dirty="0"/>
              <a:t> 그 </a:t>
            </a:r>
            <a:r>
              <a:rPr dirty="0" err="1"/>
              <a:t>소녀에게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무엇이든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다 </a:t>
            </a:r>
            <a:r>
              <a:rPr dirty="0" err="1"/>
              <a:t>들어주겠다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78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daughter of Herodias came in and danced,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pleased Herod and his dinner guests. The king said to the girl,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"Ask me for anything you want, and I'll give it to you."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50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헤롯은</a:t>
            </a:r>
            <a:r>
              <a:rPr dirty="0"/>
              <a:t> 그 </a:t>
            </a:r>
            <a:r>
              <a:rPr dirty="0" err="1"/>
              <a:t>소녀에게</a:t>
            </a:r>
            <a:r>
              <a:rPr dirty="0"/>
              <a:t> </a:t>
            </a:r>
            <a:r>
              <a:rPr dirty="0" err="1"/>
              <a:t>맹세까지</a:t>
            </a:r>
            <a:r>
              <a:rPr dirty="0"/>
              <a:t> </a:t>
            </a:r>
            <a:r>
              <a:rPr dirty="0" err="1"/>
              <a:t>하면서</a:t>
            </a:r>
            <a:r>
              <a:rPr dirty="0"/>
              <a:t> </a:t>
            </a:r>
            <a:r>
              <a:rPr dirty="0" err="1"/>
              <a:t>약속했습니다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“네 </a:t>
            </a:r>
            <a:r>
              <a:rPr dirty="0" err="1"/>
              <a:t>소원이</a:t>
            </a:r>
            <a:r>
              <a:rPr dirty="0"/>
              <a:t> </a:t>
            </a:r>
            <a:r>
              <a:rPr dirty="0" err="1"/>
              <a:t>무엇인지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 내 </a:t>
            </a:r>
            <a:r>
              <a:rPr dirty="0" err="1"/>
              <a:t>나라의</a:t>
            </a:r>
            <a:r>
              <a:rPr dirty="0"/>
              <a:t> </a:t>
            </a:r>
            <a:r>
              <a:rPr dirty="0" err="1"/>
              <a:t>절반이라도</a:t>
            </a:r>
            <a:r>
              <a:rPr dirty="0"/>
              <a:t> </a:t>
            </a:r>
            <a:r>
              <a:rPr dirty="0" err="1"/>
              <a:t>떼어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02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promised her with an oath,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"Whatever you ask I will give you, up to half my kingdom."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509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소녀는</a:t>
            </a:r>
            <a:r>
              <a:rPr dirty="0"/>
              <a:t> </a:t>
            </a:r>
            <a:r>
              <a:rPr dirty="0" err="1"/>
              <a:t>나가서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어머니에게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할까요</a:t>
            </a:r>
            <a:r>
              <a:rPr dirty="0"/>
              <a:t>?” 그 </a:t>
            </a:r>
            <a:r>
              <a:rPr dirty="0" err="1"/>
              <a:t>어머니가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세례자</a:t>
            </a:r>
            <a:r>
              <a:rPr dirty="0"/>
              <a:t> </a:t>
            </a:r>
            <a:r>
              <a:rPr dirty="0" err="1"/>
              <a:t>요한의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해라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360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went out and said to her mother, "What shall I ask for?"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head of John the Baptist," she answered.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213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소녀가</a:t>
            </a:r>
            <a:r>
              <a:rPr dirty="0"/>
              <a:t> </a:t>
            </a:r>
            <a:r>
              <a:rPr dirty="0" err="1"/>
              <a:t>곧장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달려가</a:t>
            </a:r>
            <a:r>
              <a:rPr dirty="0"/>
              <a:t> </a:t>
            </a:r>
            <a:r>
              <a:rPr dirty="0" err="1"/>
              <a:t>요구했습니다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지금</a:t>
            </a:r>
            <a:r>
              <a:rPr dirty="0"/>
              <a:t> 곧 </a:t>
            </a:r>
            <a:r>
              <a:rPr dirty="0" err="1"/>
              <a:t>세례자</a:t>
            </a:r>
            <a:r>
              <a:rPr dirty="0"/>
              <a:t> </a:t>
            </a:r>
            <a:r>
              <a:rPr dirty="0" err="1"/>
              <a:t>요한의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쟁반에</a:t>
            </a:r>
            <a:r>
              <a:rPr dirty="0"/>
              <a:t> </a:t>
            </a:r>
            <a:r>
              <a:rPr dirty="0" err="1"/>
              <a:t>담아</a:t>
            </a:r>
            <a:r>
              <a:rPr dirty="0"/>
              <a:t> </a:t>
            </a:r>
            <a:r>
              <a:rPr dirty="0" err="1"/>
              <a:t>제게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215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once the girl hurried in to the king with the request: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want you to give me right now the head of John the Baptist on a platter."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난감했습니다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맹세한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손님들도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있어서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요구를</a:t>
            </a:r>
            <a:r>
              <a:rPr dirty="0"/>
              <a:t> </a:t>
            </a:r>
            <a:r>
              <a:rPr dirty="0" err="1"/>
              <a:t>도저히</a:t>
            </a:r>
            <a:r>
              <a:rPr dirty="0"/>
              <a:t> </a:t>
            </a:r>
            <a:r>
              <a:rPr dirty="0" err="1"/>
              <a:t>거절할</a:t>
            </a:r>
            <a:r>
              <a:rPr dirty="0"/>
              <a:t> 수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938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was greatly distressed, but because of his oaths and his dinner guests,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not want to refuse her.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곧 </a:t>
            </a:r>
            <a:r>
              <a:rPr dirty="0" err="1"/>
              <a:t>호위병을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요한의</a:t>
            </a:r>
            <a:r>
              <a:rPr dirty="0"/>
              <a:t> </a:t>
            </a:r>
            <a:r>
              <a:rPr dirty="0" err="1"/>
              <a:t>목을</a:t>
            </a:r>
            <a:r>
              <a:rPr dirty="0"/>
              <a:t> </a:t>
            </a:r>
            <a:r>
              <a:rPr dirty="0" err="1"/>
              <a:t>베어</a:t>
            </a:r>
            <a:r>
              <a:rPr dirty="0"/>
              <a:t> </a:t>
            </a:r>
            <a:r>
              <a:rPr dirty="0" err="1"/>
              <a:t>오라고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호위병은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감옥에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요한의</a:t>
            </a:r>
            <a:r>
              <a:rPr dirty="0"/>
              <a:t> </a:t>
            </a:r>
            <a:r>
              <a:rPr dirty="0" err="1"/>
              <a:t>목을</a:t>
            </a:r>
            <a:r>
              <a:rPr dirty="0"/>
              <a:t> </a:t>
            </a:r>
            <a:r>
              <a:rPr dirty="0" err="1"/>
              <a:t>베어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84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immediately sent an executioner with orders to bring John's head.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went, beheaded John in the prison,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그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쟁반에</a:t>
            </a:r>
            <a:r>
              <a:rPr dirty="0"/>
              <a:t> </a:t>
            </a:r>
            <a:r>
              <a:rPr dirty="0" err="1"/>
              <a:t>담아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돌아와</a:t>
            </a:r>
            <a:r>
              <a:rPr dirty="0"/>
              <a:t> </a:t>
            </a:r>
            <a:r>
              <a:rPr dirty="0" err="1"/>
              <a:t>소녀에게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소녀는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어머니에게</a:t>
            </a:r>
            <a:r>
              <a:rPr dirty="0"/>
              <a:t> </a:t>
            </a:r>
            <a:r>
              <a:rPr dirty="0" err="1"/>
              <a:t>갖다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77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brought back his head on a platter. He presented it to the girl,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she gave it to her mother.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요한의 제자들이 이 소식을 듣자마자 달려와 시신을 가져다가 무덤에 안치했습니다.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 hearing of this, John's disciples came and took his body and laid it in a tomb.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881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저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한낱</a:t>
            </a:r>
            <a:r>
              <a:rPr dirty="0"/>
              <a:t> </a:t>
            </a:r>
            <a:r>
              <a:rPr dirty="0" err="1"/>
              <a:t>목수가</a:t>
            </a:r>
            <a:r>
              <a:rPr dirty="0"/>
              <a:t> </a:t>
            </a:r>
            <a:r>
              <a:rPr dirty="0" err="1"/>
              <a:t>아닌가</a:t>
            </a:r>
            <a:r>
              <a:rPr dirty="0"/>
              <a:t>? </a:t>
            </a:r>
            <a:r>
              <a:rPr dirty="0" err="1"/>
              <a:t>마리아의</a:t>
            </a:r>
            <a:r>
              <a:rPr dirty="0"/>
              <a:t> </a:t>
            </a:r>
            <a:r>
              <a:rPr dirty="0" err="1"/>
              <a:t>아들이고</a:t>
            </a:r>
            <a:r>
              <a:rPr dirty="0"/>
              <a:t> </a:t>
            </a:r>
            <a:r>
              <a:rPr dirty="0" err="1"/>
              <a:t>야고보</a:t>
            </a:r>
            <a:r>
              <a:rPr dirty="0"/>
              <a:t>, </a:t>
            </a:r>
            <a:r>
              <a:rPr dirty="0" err="1"/>
              <a:t>요셉</a:t>
            </a:r>
            <a:r>
              <a:rPr dirty="0"/>
              <a:t>, </a:t>
            </a:r>
            <a:r>
              <a:rPr dirty="0" err="1"/>
              <a:t>유다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시몬과</a:t>
            </a:r>
            <a:r>
              <a:rPr dirty="0"/>
              <a:t> </a:t>
            </a:r>
            <a:r>
              <a:rPr dirty="0" err="1"/>
              <a:t>형제가</a:t>
            </a:r>
            <a:r>
              <a:rPr dirty="0"/>
              <a:t> </a:t>
            </a:r>
            <a:r>
              <a:rPr dirty="0" err="1"/>
              <a:t>아닌가</a:t>
            </a:r>
            <a:r>
              <a:rPr dirty="0"/>
              <a:t>? 그 </a:t>
            </a:r>
            <a:r>
              <a:rPr dirty="0" err="1"/>
              <a:t>누이들도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않은가</a:t>
            </a:r>
            <a:r>
              <a:rPr dirty="0"/>
              <a:t>?”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배척했습니다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43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Isn't this the carpenter? Isn't this Mary's son and the brother of James,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Joseph, Judas and Simon? Aren't his sisters here with us?"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took offense at him.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사도들이 예수께 돌아와 자기들이 한 일과 가르친 것을 모두 보고했습니다.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237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apostles gathered around Jesus and reported to him all they had done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taught.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17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거기에는</a:t>
            </a:r>
            <a:r>
              <a:rPr dirty="0"/>
              <a:t> </a:t>
            </a:r>
            <a:r>
              <a:rPr dirty="0" err="1"/>
              <a:t>오가는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많아</a:t>
            </a:r>
            <a:r>
              <a:rPr dirty="0"/>
              <a:t> </a:t>
            </a:r>
            <a:r>
              <a:rPr dirty="0" err="1"/>
              <a:t>예수와</a:t>
            </a:r>
            <a:r>
              <a:rPr dirty="0"/>
              <a:t> </a:t>
            </a:r>
            <a:r>
              <a:rPr dirty="0" err="1"/>
              <a:t>제자들은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겨를조차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외딴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잠시</a:t>
            </a:r>
            <a:r>
              <a:rPr dirty="0"/>
              <a:t> </a:t>
            </a:r>
            <a:r>
              <a:rPr dirty="0" err="1"/>
              <a:t>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72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Then, because so many people were coming and going that they did not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have a chance to eat, he said to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 with me by yourselves to a quiet place and get some rest."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그래서 그들은 따로 배를 타고 외딴 곳으로 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they went away by themselves in a boat to a solitary place.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떠나는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알아보았습니다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그리고는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마을에서</a:t>
            </a:r>
            <a:r>
              <a:rPr dirty="0"/>
              <a:t> </a:t>
            </a:r>
            <a:r>
              <a:rPr dirty="0" err="1"/>
              <a:t>달려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걸어가서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그들보다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가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63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many who saw them leaving recognized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ran on foot from all the towns and got there ahead of them.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6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도착해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보시고</a:t>
            </a:r>
            <a:r>
              <a:rPr dirty="0"/>
              <a:t> </a:t>
            </a:r>
            <a:r>
              <a:rPr dirty="0" err="1"/>
              <a:t>목자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양들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여겨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가지로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</a:t>
            </a:r>
            <a:r>
              <a:rPr dirty="0" err="1"/>
              <a:t>주기</a:t>
            </a:r>
            <a:r>
              <a:rPr dirty="0"/>
              <a:t> </a:t>
            </a:r>
            <a:r>
              <a:rPr dirty="0" err="1"/>
              <a:t>시작하셨습니다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41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landed and saw a large crowd, he had compassion on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were like sheep without a shepherd. So he began teaching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them many things.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저물어</a:t>
            </a:r>
            <a:r>
              <a:rPr dirty="0"/>
              <a:t> </a:t>
            </a:r>
            <a:r>
              <a:rPr dirty="0" err="1"/>
              <a:t>가자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다가와서</a:t>
            </a:r>
            <a:r>
              <a:rPr dirty="0"/>
              <a:t> </a:t>
            </a:r>
            <a:r>
              <a:rPr dirty="0" err="1"/>
              <a:t>말씀드렸습니다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이곳은</a:t>
            </a:r>
            <a:r>
              <a:rPr dirty="0"/>
              <a:t> 빈 </a:t>
            </a:r>
            <a:r>
              <a:rPr dirty="0" err="1"/>
              <a:t>들인데</a:t>
            </a:r>
            <a:r>
              <a:rPr dirty="0"/>
              <a:t> </a:t>
            </a:r>
            <a:r>
              <a:rPr dirty="0" err="1"/>
              <a:t>시간도</a:t>
            </a:r>
            <a:r>
              <a:rPr dirty="0"/>
              <a:t> </a:t>
            </a:r>
            <a:r>
              <a:rPr dirty="0" err="1"/>
              <a:t>벌써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늦었습니다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05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this time it was late in the day, so his disciples came to him.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a remote place," they said, "and it's already very late.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사람들을 보내 가까운 마을이나 동네에 가서 각자 먹을 것을 사 먹게 하시지요.”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35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Send the people away so they can go to the surrounding countryside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villages and buy themselves something to eat."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916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주라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200데나리온어치를 </a:t>
            </a:r>
            <a:r>
              <a:rPr dirty="0" err="1"/>
              <a:t>사다가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먹이라는</a:t>
            </a:r>
            <a:r>
              <a:rPr dirty="0"/>
              <a:t> </a:t>
            </a:r>
            <a:r>
              <a:rPr dirty="0" err="1"/>
              <a:t>말씀입니까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72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answered, "You give them something to eat." They said to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"That would take eight months of a man's wages! Are we to go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and spend that much on bread and give it to them to eat?"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206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물으셨습니다</a:t>
            </a:r>
            <a:r>
              <a:rPr dirty="0"/>
              <a:t>. “</a:t>
            </a:r>
            <a:r>
              <a:rPr dirty="0" err="1"/>
              <a:t>빵이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알아보라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알아보고</a:t>
            </a:r>
            <a:r>
              <a:rPr dirty="0"/>
              <a:t> </a:t>
            </a:r>
            <a:r>
              <a:rPr dirty="0" err="1"/>
              <a:t>말씀드렸습니다</a:t>
            </a:r>
            <a:r>
              <a:rPr dirty="0"/>
              <a:t>. “빵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개와</a:t>
            </a:r>
            <a:r>
              <a:rPr dirty="0"/>
              <a:t> </a:t>
            </a:r>
            <a:r>
              <a:rPr dirty="0" err="1"/>
              <a:t>물고기</a:t>
            </a:r>
            <a:r>
              <a:rPr dirty="0"/>
              <a:t> 두 </a:t>
            </a:r>
            <a:r>
              <a:rPr dirty="0" err="1"/>
              <a:t>마리가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090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many loaves do you have?" he asked. "Go and see."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found out, they said, "Five -- and two fish."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풀밭에</a:t>
            </a:r>
            <a:r>
              <a:rPr dirty="0"/>
              <a:t> </a:t>
            </a:r>
            <a:r>
              <a:rPr dirty="0" err="1"/>
              <a:t>무리를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앉히라고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지시하셨습니다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65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directed them to have all the people sit down in groups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green grass.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506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“</a:t>
            </a:r>
            <a:r>
              <a:rPr dirty="0" err="1"/>
              <a:t>예언자는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고향과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친척과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집에서는</a:t>
            </a:r>
            <a:r>
              <a:rPr dirty="0"/>
              <a:t> </a:t>
            </a:r>
            <a:r>
              <a:rPr dirty="0" err="1"/>
              <a:t>배척당하는</a:t>
            </a:r>
            <a:r>
              <a:rPr dirty="0"/>
              <a:t> </a:t>
            </a:r>
            <a:r>
              <a:rPr dirty="0" err="1"/>
              <a:t>법이다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19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 to them, "Only in his hometown, among his relatives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his own house is a prophet without honor."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그래서 사람들은 100명씩, 50명씩 무리를 지어 앉았습니다.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they sat down in groups of hundreds and fifties.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18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빵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개와</a:t>
            </a:r>
            <a:r>
              <a:rPr dirty="0"/>
              <a:t> </a:t>
            </a:r>
            <a:r>
              <a:rPr dirty="0" err="1"/>
              <a:t>물고기</a:t>
            </a:r>
            <a:r>
              <a:rPr dirty="0"/>
              <a:t> 두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우러러</a:t>
            </a:r>
            <a:r>
              <a:rPr dirty="0"/>
              <a:t> </a:t>
            </a:r>
            <a:r>
              <a:rPr dirty="0" err="1"/>
              <a:t>감사기도를</a:t>
            </a:r>
            <a:r>
              <a:rPr dirty="0"/>
              <a:t> </a:t>
            </a:r>
            <a:r>
              <a:rPr dirty="0" err="1"/>
              <a:t>드린</a:t>
            </a:r>
            <a:r>
              <a:rPr dirty="0"/>
              <a:t> 후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떼셨습니다</a:t>
            </a:r>
            <a:r>
              <a:rPr dirty="0"/>
              <a:t>.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주어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갖다</a:t>
            </a:r>
            <a:r>
              <a:rPr dirty="0"/>
              <a:t> </a:t>
            </a:r>
            <a:r>
              <a:rPr dirty="0" err="1"/>
              <a:t>놓으라고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물고기</a:t>
            </a:r>
            <a:r>
              <a:rPr dirty="0"/>
              <a:t> 두 </a:t>
            </a:r>
            <a:r>
              <a:rPr dirty="0" err="1"/>
              <a:t>마리도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모두에게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03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Taking the five loaves and the two fish and looking up to heaven,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gave thanks and broke the loaves. Then he gave them to his disciples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set before the people. He also divided the two fish among them all.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사람들은 모두 배불리 먹었습니다.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all ate and were satisfied,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제자들이 12바구니에 남은 빵 조각과 물고기를 모으니 12바구니 가득 거두어 들였습니다.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the disciples picked up twelve basketfuls of broken pieces of bread and fish.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빵을 먹은 남자 어른만도 5,000명이었습니다.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number of the men who had eaten was five thousand.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45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곧 </a:t>
            </a:r>
            <a:r>
              <a:rPr dirty="0" err="1"/>
              <a:t>제자들을</a:t>
            </a:r>
            <a:r>
              <a:rPr dirty="0"/>
              <a:t> </a:t>
            </a:r>
            <a:r>
              <a:rPr dirty="0" err="1"/>
              <a:t>배에</a:t>
            </a:r>
            <a:r>
              <a:rPr dirty="0"/>
              <a:t> </a:t>
            </a:r>
            <a:r>
              <a:rPr dirty="0" err="1"/>
              <a:t>태워</a:t>
            </a:r>
            <a:r>
              <a:rPr dirty="0"/>
              <a:t> </a:t>
            </a:r>
            <a:r>
              <a:rPr dirty="0" err="1"/>
              <a:t>호수</a:t>
            </a:r>
            <a:r>
              <a:rPr dirty="0"/>
              <a:t> </a:t>
            </a:r>
            <a:r>
              <a:rPr dirty="0" err="1"/>
              <a:t>건너편</a:t>
            </a:r>
            <a:r>
              <a:rPr dirty="0"/>
              <a:t> </a:t>
            </a:r>
            <a:r>
              <a:rPr dirty="0" err="1"/>
              <a:t>벳새다로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가게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돌려보내셨습니다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81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Immediately Jesus made his disciples get into the boat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go on ahead of him to Bethsaida, while he dismissed the crowd.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그들을 보내신 뒤 예수께서는 기도하려고 산으로 올라가셨습니다.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After leaving them, he went up on a mountainside to pray.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밤이 되자 배는 호수 한가운데 있었고 예수께서는 혼자 뭍에 계셨습니다.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553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evening came, the boat was in the middle of the lake,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was alone on land.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바람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노 </a:t>
            </a:r>
            <a:r>
              <a:rPr dirty="0" err="1"/>
              <a:t>젓느라</a:t>
            </a:r>
            <a:r>
              <a:rPr dirty="0"/>
              <a:t> </a:t>
            </a:r>
            <a:r>
              <a:rPr dirty="0" err="1"/>
              <a:t>안간힘을</a:t>
            </a:r>
            <a:r>
              <a:rPr dirty="0"/>
              <a:t>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이른</a:t>
            </a:r>
            <a:r>
              <a:rPr dirty="0"/>
              <a:t> </a:t>
            </a:r>
            <a:r>
              <a:rPr dirty="0" err="1"/>
              <a:t>새벽에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물 </a:t>
            </a:r>
            <a:r>
              <a:rPr dirty="0" err="1"/>
              <a:t>위를</a:t>
            </a:r>
            <a:r>
              <a:rPr dirty="0"/>
              <a:t> </a:t>
            </a:r>
            <a:r>
              <a:rPr dirty="0" err="1"/>
              <a:t>걸어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나아가시다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곁을</a:t>
            </a:r>
            <a:r>
              <a:rPr dirty="0"/>
              <a:t> </a:t>
            </a:r>
            <a:r>
              <a:rPr dirty="0" err="1"/>
              <a:t>지나가려고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24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saw the disciples straining at the oars, because the wind was against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About the fourth watch of the night he went out to them, walking on the lake.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about to pass by them,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49</a:t>
            </a:r>
            <a:br/>
            <a:r>
              <a:t>예수께서 물 위를 걸어오시는 것을 본 제자들은 유령인 줄 알고 소리를 질렀습니다.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253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they saw him walking on the lake, they thought he was a ghost.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cried out,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52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그저</a:t>
            </a:r>
            <a:r>
              <a:rPr dirty="0"/>
              <a:t> </a:t>
            </a:r>
            <a:r>
              <a:rPr dirty="0" err="1"/>
              <a:t>아픈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몇 </a:t>
            </a:r>
            <a:r>
              <a:rPr dirty="0" err="1"/>
              <a:t>명만</a:t>
            </a:r>
            <a:r>
              <a:rPr dirty="0"/>
              <a:t> </a:t>
            </a:r>
            <a:r>
              <a:rPr dirty="0" err="1"/>
              <a:t>안수해</a:t>
            </a:r>
            <a:r>
              <a:rPr dirty="0"/>
              <a:t> </a:t>
            </a:r>
            <a:r>
              <a:rPr dirty="0" err="1"/>
              <a:t>고쳐</a:t>
            </a:r>
            <a:r>
              <a:rPr dirty="0"/>
              <a:t> </a:t>
            </a:r>
            <a:r>
              <a:rPr dirty="0" err="1"/>
              <a:t>주셨을</a:t>
            </a:r>
            <a:r>
              <a:rPr dirty="0"/>
              <a:t> 뿐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기적은</a:t>
            </a:r>
            <a:r>
              <a:rPr dirty="0"/>
              <a:t> </a:t>
            </a:r>
            <a:r>
              <a:rPr dirty="0" err="1"/>
              <a:t>일으키실</a:t>
            </a:r>
            <a:r>
              <a:rPr dirty="0"/>
              <a:t> 수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245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could not do any miracles there, except lay his hands on a few sick people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heal them.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</a:t>
            </a:r>
            <a:br>
              <a:rPr dirty="0"/>
            </a:b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겁에</a:t>
            </a:r>
            <a:r>
              <a:rPr dirty="0"/>
              <a:t> </a:t>
            </a:r>
            <a:r>
              <a:rPr dirty="0" err="1"/>
              <a:t>질렸습니다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곧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안심하라</a:t>
            </a:r>
            <a:r>
              <a:rPr dirty="0"/>
              <a:t>! </a:t>
            </a:r>
            <a:r>
              <a:rPr dirty="0" err="1"/>
              <a:t>나다</a:t>
            </a:r>
            <a:r>
              <a:rPr dirty="0"/>
              <a:t>.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424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all saw him and were terrified.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Immediately he spoke to them and said, "Take courage! It is I. Don't be afraid."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탄 </a:t>
            </a:r>
            <a:r>
              <a:rPr dirty="0" err="1"/>
              <a:t>배에</a:t>
            </a:r>
            <a:r>
              <a:rPr dirty="0"/>
              <a:t> </a:t>
            </a:r>
            <a:r>
              <a:rPr dirty="0" err="1"/>
              <a:t>오르시자</a:t>
            </a:r>
            <a:r>
              <a:rPr dirty="0"/>
              <a:t> </a:t>
            </a:r>
            <a:r>
              <a:rPr dirty="0" err="1"/>
              <a:t>바람이</a:t>
            </a:r>
            <a:r>
              <a:rPr dirty="0"/>
              <a:t> </a:t>
            </a:r>
            <a:r>
              <a:rPr dirty="0" err="1"/>
              <a:t>잔잔해졌습니다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제자들은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놀랐습니다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64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climbed into the boat with them, and the wind died down.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completely amazed,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52</a:t>
            </a:r>
            <a:br>
              <a:rPr dirty="0"/>
            </a:b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먹이신</a:t>
            </a:r>
            <a:r>
              <a:rPr dirty="0"/>
              <a:t> </a:t>
            </a:r>
            <a:r>
              <a:rPr dirty="0" err="1"/>
              <a:t>기적을</a:t>
            </a:r>
            <a:r>
              <a:rPr dirty="0"/>
              <a:t> </a:t>
            </a:r>
            <a:r>
              <a:rPr dirty="0" err="1"/>
              <a:t>보고도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제대로</a:t>
            </a:r>
            <a:r>
              <a:rPr dirty="0"/>
              <a:t> </a:t>
            </a:r>
            <a:r>
              <a:rPr dirty="0" err="1"/>
              <a:t>깨닫지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둔해져</a:t>
            </a:r>
            <a:r>
              <a:rPr dirty="0"/>
              <a:t> </a:t>
            </a:r>
            <a:r>
              <a:rPr dirty="0" err="1"/>
              <a:t>있었기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323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had not understood about the loaves;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hearts were hardened.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53</a:t>
            </a:r>
            <a:br/>
            <a:r>
              <a:t>그들은 호수를 건너 게네사렛에 도착해 배를 대었습니다.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they had crossed over, they landed at Gennesaret and anchored there.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54</a:t>
            </a:r>
            <a:br/>
            <a:r>
              <a:t>그들이 배에서 내리자 사람들은 예수를 즉시 알아보았습니다.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As soon as they got out of the boat, people recognized Jesus.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55</a:t>
            </a:r>
            <a:br>
              <a:rPr dirty="0"/>
            </a:br>
            <a:r>
              <a:rPr dirty="0" err="1"/>
              <a:t>사람들은</a:t>
            </a:r>
            <a:r>
              <a:rPr dirty="0"/>
              <a:t> 온 </a:t>
            </a:r>
            <a:r>
              <a:rPr dirty="0" err="1"/>
              <a:t>지역을</a:t>
            </a:r>
            <a:r>
              <a:rPr dirty="0"/>
              <a:t> </a:t>
            </a:r>
            <a:r>
              <a:rPr dirty="0" err="1"/>
              <a:t>뛰어다니며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계시는</a:t>
            </a:r>
            <a:r>
              <a:rPr dirty="0"/>
              <a:t> </a:t>
            </a:r>
            <a:r>
              <a:rPr dirty="0" err="1"/>
              <a:t>곳이면</a:t>
            </a:r>
            <a:r>
              <a:rPr dirty="0"/>
              <a:t> </a:t>
            </a:r>
            <a:r>
              <a:rPr dirty="0" err="1"/>
              <a:t>어디든지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아픈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눕힌</a:t>
            </a:r>
            <a:r>
              <a:rPr dirty="0"/>
              <a:t> 채 </a:t>
            </a:r>
            <a:r>
              <a:rPr dirty="0" err="1"/>
              <a:t>짊어지고</a:t>
            </a:r>
            <a:r>
              <a:rPr dirty="0"/>
              <a:t> </a:t>
            </a:r>
            <a:r>
              <a:rPr dirty="0" err="1"/>
              <a:t>오기</a:t>
            </a:r>
            <a:r>
              <a:rPr dirty="0"/>
              <a:t> </a:t>
            </a:r>
            <a:r>
              <a:rPr dirty="0" err="1"/>
              <a:t>시작했습니다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00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ran throughout that whole region and carried the sick on mats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wherever they heard he was.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6816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56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가시는</a:t>
            </a:r>
            <a:r>
              <a:rPr dirty="0"/>
              <a:t> </a:t>
            </a:r>
            <a:r>
              <a:rPr dirty="0" err="1"/>
              <a:t>곳이면</a:t>
            </a:r>
            <a:r>
              <a:rPr dirty="0"/>
              <a:t> </a:t>
            </a:r>
            <a:r>
              <a:rPr dirty="0" err="1"/>
              <a:t>어디든지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마을이든</a:t>
            </a:r>
            <a:r>
              <a:rPr dirty="0"/>
              <a:t> </a:t>
            </a:r>
            <a:r>
              <a:rPr dirty="0" err="1"/>
              <a:t>도시든</a:t>
            </a:r>
            <a:r>
              <a:rPr dirty="0"/>
              <a:t> </a:t>
            </a:r>
            <a:r>
              <a:rPr dirty="0" err="1"/>
              <a:t>농촌</a:t>
            </a:r>
            <a:r>
              <a:rPr dirty="0"/>
              <a:t> 할 것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아픈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시장에</a:t>
            </a:r>
            <a:r>
              <a:rPr dirty="0"/>
              <a:t> </a:t>
            </a:r>
            <a:r>
              <a:rPr dirty="0" err="1"/>
              <a:t>데려다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옷자락이라도</a:t>
            </a:r>
            <a:r>
              <a:rPr dirty="0"/>
              <a:t> </a:t>
            </a:r>
            <a:r>
              <a:rPr dirty="0" err="1"/>
              <a:t>만질</a:t>
            </a:r>
            <a:r>
              <a:rPr dirty="0"/>
              <a:t> 수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간청했습니다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댄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병에서</a:t>
            </a:r>
            <a:r>
              <a:rPr dirty="0"/>
              <a:t> </a:t>
            </a:r>
            <a:r>
              <a:rPr dirty="0" err="1"/>
              <a:t>나았습니다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59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wherever he went -- into villages, towns or countryside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they placed the sick in the marketplaces.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begged him to let them touch even the edge of his cloak,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who touched him were healed.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놀라셨습니다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후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마을을</a:t>
            </a:r>
            <a:r>
              <a:rPr dirty="0"/>
              <a:t> </a:t>
            </a:r>
            <a:r>
              <a:rPr dirty="0" err="1"/>
              <a:t>두루</a:t>
            </a:r>
            <a:r>
              <a:rPr dirty="0"/>
              <a:t> </a:t>
            </a:r>
            <a:r>
              <a:rPr dirty="0" err="1"/>
              <a:t>다니시며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전하셨습니다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596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was amazed at their lack of faith.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went around teaching from village to village.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열두</a:t>
            </a:r>
            <a:r>
              <a:rPr dirty="0"/>
              <a:t> </a:t>
            </a:r>
            <a:r>
              <a:rPr dirty="0" err="1"/>
              <a:t>제자를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둘씩</a:t>
            </a:r>
            <a:r>
              <a:rPr dirty="0"/>
              <a:t> </a:t>
            </a:r>
            <a:r>
              <a:rPr dirty="0" err="1"/>
              <a:t>짝지어</a:t>
            </a:r>
            <a:r>
              <a:rPr dirty="0"/>
              <a:t> </a:t>
            </a:r>
            <a:r>
              <a:rPr dirty="0" err="1"/>
              <a:t>보내시며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귀신을</a:t>
            </a:r>
            <a:r>
              <a:rPr dirty="0"/>
              <a:t> </a:t>
            </a:r>
            <a:r>
              <a:rPr dirty="0" err="1"/>
              <a:t>제어할</a:t>
            </a:r>
            <a:r>
              <a:rPr dirty="0"/>
              <a:t> </a:t>
            </a:r>
            <a:r>
              <a:rPr dirty="0" err="1"/>
              <a:t>권세를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841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Calling the Twelve to him, he sent them out two by two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gave them authority over evil spirits.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682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당부하셨습니다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여행길에</a:t>
            </a:r>
            <a:r>
              <a:rPr dirty="0"/>
              <a:t> </a:t>
            </a:r>
            <a:r>
              <a:rPr dirty="0" err="1"/>
              <a:t>지팡이</a:t>
            </a:r>
            <a:r>
              <a:rPr dirty="0"/>
              <a:t> </a:t>
            </a:r>
            <a:r>
              <a:rPr dirty="0" err="1"/>
              <a:t>외에는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가져가지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것이나</a:t>
            </a:r>
            <a:r>
              <a:rPr dirty="0"/>
              <a:t> </a:t>
            </a:r>
            <a:r>
              <a:rPr dirty="0" err="1"/>
              <a:t>자루도</a:t>
            </a:r>
            <a:r>
              <a:rPr dirty="0"/>
              <a:t> </a:t>
            </a:r>
            <a:r>
              <a:rPr dirty="0" err="1"/>
              <a:t>챙기지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전대에</a:t>
            </a:r>
            <a:r>
              <a:rPr dirty="0"/>
              <a:t> </a:t>
            </a:r>
            <a:r>
              <a:rPr dirty="0" err="1"/>
              <a:t>돈도</a:t>
            </a:r>
            <a:r>
              <a:rPr dirty="0"/>
              <a:t> </a:t>
            </a:r>
            <a:r>
              <a:rPr dirty="0" err="1"/>
              <a:t>넣어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53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his instructions: "Take nothing for the journey except a staff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no bread, no bag, no money in your belts.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신발만 신고 옷도 두 벌씩 가져가지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Wear sandals but not an extra tunic.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2752</Words>
  <Application>Microsoft Office PowerPoint</Application>
  <PresentationFormat>와이드스크린</PresentationFormat>
  <Paragraphs>278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2022-09-17T07:12:03Z</dcterms:modified>
</cp:coreProperties>
</file>