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예루살렘에서 온 바리새파 사람들과 몇몇 율법학자들이 예수 곁에 모여 있다가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978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Pharisees and some of the teachers of the law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had come from Jerusalem gathered around Jesus and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761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모세는</a:t>
            </a:r>
            <a:r>
              <a:rPr dirty="0"/>
              <a:t> ‘네 </a:t>
            </a:r>
            <a:r>
              <a:rPr dirty="0" err="1"/>
              <a:t>부모를</a:t>
            </a:r>
            <a:r>
              <a:rPr dirty="0"/>
              <a:t> </a:t>
            </a:r>
            <a:r>
              <a:rPr dirty="0" err="1"/>
              <a:t>공경하라’고</a:t>
            </a:r>
            <a:r>
              <a:rPr dirty="0"/>
              <a:t> </a:t>
            </a:r>
            <a:r>
              <a:rPr dirty="0" err="1"/>
              <a:t>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부모를</a:t>
            </a:r>
            <a:r>
              <a:rPr dirty="0"/>
              <a:t> </a:t>
            </a:r>
            <a:r>
              <a:rPr dirty="0" err="1"/>
              <a:t>저주하는</a:t>
            </a:r>
            <a:r>
              <a:rPr dirty="0"/>
              <a:t> </a:t>
            </a:r>
            <a:r>
              <a:rPr dirty="0" err="1"/>
              <a:t>자는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것이다’라고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560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Moses said, `Honor your father and your mother,' and,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`Anyone who curses his father or mother must be put to death.'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298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아버지나</a:t>
            </a:r>
            <a:r>
              <a:rPr dirty="0"/>
              <a:t> </a:t>
            </a:r>
            <a:r>
              <a:rPr dirty="0" err="1"/>
              <a:t>어머니에게</a:t>
            </a:r>
            <a:r>
              <a:rPr dirty="0"/>
              <a:t> </a:t>
            </a:r>
            <a:r>
              <a:rPr dirty="0" err="1"/>
              <a:t>드리려던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고르반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예물이</a:t>
            </a:r>
            <a:r>
              <a:rPr dirty="0"/>
              <a:t> </a:t>
            </a:r>
            <a:r>
              <a:rPr dirty="0" err="1"/>
              <a:t>됐다’라고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</a:t>
            </a:r>
            <a:r>
              <a:rPr dirty="0" err="1"/>
              <a:t>그만이라면서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835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say that if a man says to his father or mother: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`Whatever help you might otherwise have received from me is Corban'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(that is, a gift devoted to God),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너희 부모를 더 이상 봉양하지 않으니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you no longer let him do anything for his father or mother.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633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전통을</a:t>
            </a:r>
            <a:r>
              <a:rPr dirty="0"/>
              <a:t> </a:t>
            </a:r>
            <a:r>
              <a:rPr dirty="0" err="1"/>
              <a:t>핑계</a:t>
            </a:r>
            <a:r>
              <a:rPr dirty="0"/>
              <a:t> </a:t>
            </a:r>
            <a:r>
              <a:rPr dirty="0" err="1"/>
              <a:t>삼아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유명무실하게</a:t>
            </a:r>
            <a:r>
              <a:rPr dirty="0"/>
              <a:t> </a:t>
            </a:r>
            <a:r>
              <a:rPr dirty="0" err="1"/>
              <a:t>만드는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식으로</a:t>
            </a:r>
            <a:r>
              <a:rPr dirty="0"/>
              <a:t> </a:t>
            </a:r>
            <a:r>
              <a:rPr dirty="0" err="1"/>
              <a:t>행하고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794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Thus you nullify the word of God by your tradition that you have handed down.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do many things like that."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내 </a:t>
            </a:r>
            <a:r>
              <a:rPr dirty="0" err="1"/>
              <a:t>말을</a:t>
            </a:r>
            <a:r>
              <a:rPr dirty="0"/>
              <a:t> 잘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깨달으라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361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 Jesus called the crowd to him and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"Listen to me, everyone, and understand this.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몸 밖에 있는 것이 사람 속으로 들어가 사람을 ‘더럽게’ 하지 못한다.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616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Nothing outside a man can make him `unclean' by going into him.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Rather, it is what comes out of a man that makes him `unclean.'"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오히려 사람 속에서 나오는 것이 사람을 ‘더럽게’ 하는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(BLANK)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예수께서 사람들을 떠나 집안으로 들어가시자 제자들이 이 비유에 대해 물었습니다.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584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he had left the crowd and entered the house,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disciples asked him about this parable.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5732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물으셨습니다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아직도</a:t>
            </a:r>
            <a:r>
              <a:rPr dirty="0"/>
              <a:t> </a:t>
            </a:r>
            <a:r>
              <a:rPr dirty="0" err="1"/>
              <a:t>깨닫지</a:t>
            </a:r>
            <a:r>
              <a:rPr dirty="0"/>
              <a:t> </a:t>
            </a:r>
            <a:r>
              <a:rPr dirty="0" err="1"/>
              <a:t>못하느냐</a:t>
            </a:r>
            <a:r>
              <a:rPr dirty="0"/>
              <a:t>? 몸 </a:t>
            </a:r>
            <a:r>
              <a:rPr dirty="0" err="1"/>
              <a:t>밖에서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속으로</a:t>
            </a:r>
            <a:r>
              <a:rPr dirty="0"/>
              <a:t> </a:t>
            </a:r>
            <a:r>
              <a:rPr dirty="0" err="1"/>
              <a:t>들어가는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더럽게</a:t>
            </a:r>
            <a:r>
              <a:rPr dirty="0"/>
              <a:t>’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991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"Are you so dull?" he asked. "Don't you see that nothing that enters a man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outside can make him `unclean'?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62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마음으로</a:t>
            </a:r>
            <a:r>
              <a:rPr dirty="0"/>
              <a:t> </a:t>
            </a:r>
            <a:r>
              <a:rPr dirty="0" err="1"/>
              <a:t>들어가는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뱃속으로</a:t>
            </a:r>
            <a:r>
              <a:rPr dirty="0"/>
              <a:t> </a:t>
            </a:r>
            <a:r>
              <a:rPr dirty="0" err="1"/>
              <a:t>들어갔다가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결국</a:t>
            </a:r>
            <a:r>
              <a:rPr dirty="0"/>
              <a:t> 몸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나오기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음식은</a:t>
            </a:r>
            <a:r>
              <a:rPr dirty="0"/>
              <a:t> “</a:t>
            </a:r>
            <a:r>
              <a:rPr dirty="0" err="1"/>
              <a:t>깨끗하다”고</a:t>
            </a:r>
            <a:r>
              <a:rPr dirty="0"/>
              <a:t> </a:t>
            </a:r>
            <a:r>
              <a:rPr dirty="0" err="1"/>
              <a:t>선포하신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489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it doesn't go into his heart but into his stomach, and then out of his body."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(In saying this, Jesus declared all foods "clean.")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제자들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몇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씻지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‘</a:t>
            </a:r>
            <a:r>
              <a:rPr dirty="0" err="1"/>
              <a:t>더러운</a:t>
            </a:r>
            <a:r>
              <a:rPr dirty="0"/>
              <a:t>’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먹는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226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saw some of his disciples eating food with hands that were "unclean,"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is, unwashed.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293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이어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나오는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‘</a:t>
            </a:r>
            <a:r>
              <a:rPr dirty="0" err="1"/>
              <a:t>더럽게</a:t>
            </a:r>
            <a:r>
              <a:rPr dirty="0"/>
              <a:t>’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went on: "What comes out of a man is what makes him `unclean.'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사람 속에서, 곧 사람의 마음에서 나오는 것은 악한 생각, 음란, 도둑질, 살인,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610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from within, out of men's hearts, come evil thoughts, sexual immorality,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theft, murder, adultery,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간음, 탐욕, 악의, 거짓말, 방탕, 질투, 비방, 교만, 어리석음이다.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greed, malice, deceit, lewdness, envy, slander, arrogance and folly.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이런 악한 것들은 모두 안에서 나오고 사람을 ‘더럽게’ 한다.”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All these evils come from inside and make a man `unclean.'"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그곳을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두로와</a:t>
            </a:r>
            <a:r>
              <a:rPr dirty="0"/>
              <a:t> </a:t>
            </a:r>
            <a:r>
              <a:rPr dirty="0" err="1"/>
              <a:t>시돈</a:t>
            </a:r>
            <a:r>
              <a:rPr dirty="0"/>
              <a:t> </a:t>
            </a:r>
            <a:r>
              <a:rPr dirty="0" err="1"/>
              <a:t>지방으로</a:t>
            </a:r>
            <a:r>
              <a:rPr dirty="0"/>
              <a:t> </a:t>
            </a:r>
            <a:r>
              <a:rPr dirty="0" err="1"/>
              <a:t>가셨습니다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들어가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모르게</a:t>
            </a:r>
            <a:r>
              <a:rPr dirty="0"/>
              <a:t> </a:t>
            </a:r>
            <a:r>
              <a:rPr dirty="0" err="1"/>
              <a:t>계시려</a:t>
            </a:r>
            <a:r>
              <a:rPr dirty="0"/>
              <a:t> </a:t>
            </a:r>
            <a:r>
              <a:rPr dirty="0" err="1"/>
              <a:t>했지만</a:t>
            </a:r>
            <a:r>
              <a:rPr dirty="0"/>
              <a:t> 그 </a:t>
            </a:r>
            <a:r>
              <a:rPr dirty="0" err="1"/>
              <a:t>사실을</a:t>
            </a:r>
            <a:r>
              <a:rPr dirty="0"/>
              <a:t> </a:t>
            </a:r>
            <a:r>
              <a:rPr dirty="0" err="1"/>
              <a:t>숨길</a:t>
            </a:r>
            <a:r>
              <a:rPr dirty="0"/>
              <a:t>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676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left that place and went to the vicinity of </a:t>
            </a:r>
            <a:r>
              <a:rPr dirty="0" err="1"/>
              <a:t>Tyre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entered a house and did not want anyone to know it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; yet he could not keep his presence secret.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274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더러운</a:t>
            </a:r>
            <a:r>
              <a:rPr dirty="0"/>
              <a:t> </a:t>
            </a:r>
            <a:r>
              <a:rPr dirty="0" err="1"/>
              <a:t>귀신</a:t>
            </a:r>
            <a:r>
              <a:rPr dirty="0"/>
              <a:t> </a:t>
            </a:r>
            <a:r>
              <a:rPr dirty="0" err="1"/>
              <a:t>들린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딸을</a:t>
            </a:r>
            <a:r>
              <a:rPr dirty="0"/>
              <a:t> 둔 </a:t>
            </a:r>
            <a:r>
              <a:rPr dirty="0" err="1"/>
              <a:t>여인도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소식을</a:t>
            </a:r>
            <a:r>
              <a:rPr dirty="0"/>
              <a:t> </a:t>
            </a:r>
            <a:r>
              <a:rPr dirty="0" err="1"/>
              <a:t>듣자마자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발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엎드렸습니다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956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fact, as soon as she heard about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woman whose little daughter was possessed by an evil spirit came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fell at his feet.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그 </a:t>
            </a:r>
            <a:r>
              <a:rPr dirty="0" err="1"/>
              <a:t>여인은</a:t>
            </a:r>
            <a:r>
              <a:rPr dirty="0"/>
              <a:t> </a:t>
            </a:r>
            <a:r>
              <a:rPr dirty="0" err="1"/>
              <a:t>수로보니게</a:t>
            </a:r>
            <a:r>
              <a:rPr dirty="0"/>
              <a:t> </a:t>
            </a:r>
            <a:r>
              <a:rPr dirty="0" err="1"/>
              <a:t>출신</a:t>
            </a:r>
            <a:r>
              <a:rPr dirty="0"/>
              <a:t> </a:t>
            </a:r>
            <a:r>
              <a:rPr dirty="0" err="1"/>
              <a:t>그리스</a:t>
            </a:r>
            <a:r>
              <a:rPr dirty="0"/>
              <a:t> </a:t>
            </a:r>
            <a:r>
              <a:rPr dirty="0" err="1"/>
              <a:t>사람이었는데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딸에게서</a:t>
            </a:r>
            <a:r>
              <a:rPr dirty="0"/>
              <a:t> </a:t>
            </a:r>
            <a:r>
              <a:rPr dirty="0" err="1"/>
              <a:t>귀신을</a:t>
            </a:r>
            <a:r>
              <a:rPr dirty="0"/>
              <a:t> </a:t>
            </a:r>
            <a:r>
              <a:rPr dirty="0" err="1"/>
              <a:t>쫓아</a:t>
            </a:r>
            <a:r>
              <a:rPr dirty="0"/>
              <a:t> </a:t>
            </a:r>
            <a:r>
              <a:rPr dirty="0" err="1"/>
              <a:t>달라고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애원했습니다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850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woman was a Greek, born in Syrian Phoenicia.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begged Jesus to drive the demon out of her daughter.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89780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여인에게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자녀들을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배불리</a:t>
            </a:r>
            <a:r>
              <a:rPr dirty="0"/>
              <a:t> </a:t>
            </a:r>
            <a:r>
              <a:rPr dirty="0" err="1"/>
              <a:t>먹게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r>
              <a:rPr dirty="0" err="1"/>
              <a:t>자녀들이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가져다가</a:t>
            </a:r>
            <a:r>
              <a:rPr dirty="0"/>
              <a:t> </a:t>
            </a:r>
            <a:r>
              <a:rPr dirty="0" err="1"/>
              <a:t>개에게</a:t>
            </a:r>
            <a:r>
              <a:rPr dirty="0"/>
              <a:t> </a:t>
            </a:r>
            <a:r>
              <a:rPr dirty="0" err="1"/>
              <a:t>던져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것은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</a:t>
            </a:r>
            <a:r>
              <a:rPr dirty="0" err="1"/>
              <a:t>옳지</a:t>
            </a:r>
            <a:r>
              <a:rPr dirty="0"/>
              <a:t> </a:t>
            </a:r>
            <a:r>
              <a:rPr dirty="0" err="1"/>
              <a:t>않다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707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"First let the children eat all they want," he told her,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"for it is not right to take the children's bread and toss it to their dogs."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18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여인이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그렇습니다</a:t>
            </a:r>
            <a:r>
              <a:rPr dirty="0"/>
              <a:t>, </a:t>
            </a:r>
            <a:r>
              <a:rPr dirty="0" err="1"/>
              <a:t>주여</a:t>
            </a:r>
            <a:r>
              <a:rPr dirty="0"/>
              <a:t>. </a:t>
            </a:r>
            <a:r>
              <a:rPr dirty="0" err="1"/>
              <a:t>하지만</a:t>
            </a:r>
            <a:r>
              <a:rPr dirty="0"/>
              <a:t> </a:t>
            </a:r>
            <a:r>
              <a:rPr dirty="0" err="1"/>
              <a:t>개들도</a:t>
            </a:r>
            <a:r>
              <a:rPr dirty="0"/>
              <a:t> </a:t>
            </a:r>
            <a:r>
              <a:rPr dirty="0" err="1"/>
              <a:t>식탁</a:t>
            </a:r>
            <a:r>
              <a:rPr dirty="0"/>
              <a:t> </a:t>
            </a:r>
            <a:r>
              <a:rPr dirty="0" err="1"/>
              <a:t>밑에서</a:t>
            </a:r>
            <a:r>
              <a:rPr dirty="0"/>
              <a:t> </a:t>
            </a:r>
            <a:r>
              <a:rPr dirty="0" err="1"/>
              <a:t>자녀들이</a:t>
            </a:r>
            <a:r>
              <a:rPr dirty="0"/>
              <a:t> </a:t>
            </a:r>
            <a:r>
              <a:rPr dirty="0" err="1"/>
              <a:t>떨어뜨린</a:t>
            </a:r>
            <a:r>
              <a:rPr dirty="0"/>
              <a:t> </a:t>
            </a:r>
            <a:r>
              <a:rPr dirty="0" err="1"/>
              <a:t>부스러기를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주워</a:t>
            </a:r>
            <a:r>
              <a:rPr dirty="0"/>
              <a:t> </a:t>
            </a:r>
            <a:r>
              <a:rPr dirty="0" err="1"/>
              <a:t>먹습니다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262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"Yes, Lord," she replied, "but even the dogs under the table eat the children's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crumbs."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665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말했으니</a:t>
            </a:r>
            <a:r>
              <a:rPr dirty="0"/>
              <a:t> </a:t>
            </a:r>
            <a:r>
              <a:rPr dirty="0" err="1"/>
              <a:t>어서</a:t>
            </a:r>
            <a:r>
              <a:rPr dirty="0"/>
              <a:t> 가 </a:t>
            </a: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귀신이</a:t>
            </a:r>
            <a:r>
              <a:rPr dirty="0"/>
              <a:t> 네 </a:t>
            </a:r>
            <a:r>
              <a:rPr dirty="0" err="1"/>
              <a:t>딸에게서</a:t>
            </a:r>
            <a:r>
              <a:rPr dirty="0"/>
              <a:t> </a:t>
            </a:r>
            <a:r>
              <a:rPr dirty="0" err="1"/>
              <a:t>나갔다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679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told her, "For such a reply, you may go;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demon has left your daughter."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028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(</a:t>
            </a: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장로들의</a:t>
            </a:r>
            <a:r>
              <a:rPr dirty="0"/>
              <a:t> </a:t>
            </a:r>
            <a:r>
              <a:rPr dirty="0" err="1"/>
              <a:t>전통에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손 </a:t>
            </a:r>
            <a:r>
              <a:rPr dirty="0" err="1"/>
              <a:t>씻는</a:t>
            </a:r>
            <a:r>
              <a:rPr dirty="0"/>
              <a:t> </a:t>
            </a:r>
            <a:r>
              <a:rPr dirty="0" err="1"/>
              <a:t>정결의식을</a:t>
            </a:r>
            <a:r>
              <a:rPr dirty="0"/>
              <a:t> </a:t>
            </a:r>
            <a:r>
              <a:rPr dirty="0" err="1"/>
              <a:t>치르지</a:t>
            </a:r>
            <a:r>
              <a:rPr dirty="0"/>
              <a:t> </a:t>
            </a:r>
            <a:r>
              <a:rPr dirty="0" err="1"/>
              <a:t>않고는</a:t>
            </a:r>
            <a:r>
              <a:rPr dirty="0"/>
              <a:t> </a:t>
            </a:r>
            <a:r>
              <a:rPr dirty="0" err="1"/>
              <a:t>먹지</a:t>
            </a:r>
            <a:r>
              <a:rPr dirty="0"/>
              <a:t> </a:t>
            </a:r>
            <a:r>
              <a:rPr dirty="0" err="1"/>
              <a:t>않았고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0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(The Pharisees and all the Jews do not eat unless they give their hands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ceremonial washing, holding to the tradition of the elders.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여인이 집에 돌아가 보니 귀신은 떠나가고 딸아이가 침대에 누워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She went home and found her child lying on the bed, and the demon gone.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274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/>
              <a:t>그 후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두로와</a:t>
            </a:r>
            <a:r>
              <a:rPr dirty="0"/>
              <a:t> </a:t>
            </a:r>
            <a:r>
              <a:rPr dirty="0" err="1"/>
              <a:t>시돈</a:t>
            </a:r>
            <a:r>
              <a:rPr dirty="0"/>
              <a:t> </a:t>
            </a:r>
            <a:r>
              <a:rPr dirty="0" err="1"/>
              <a:t>해안을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데가볼리</a:t>
            </a:r>
            <a:r>
              <a:rPr dirty="0"/>
              <a:t> </a:t>
            </a:r>
            <a:r>
              <a:rPr dirty="0" err="1"/>
              <a:t>지방을</a:t>
            </a:r>
            <a:r>
              <a:rPr dirty="0"/>
              <a:t> </a:t>
            </a:r>
            <a:r>
              <a:rPr dirty="0" err="1"/>
              <a:t>거쳐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갈릴리</a:t>
            </a:r>
            <a:r>
              <a:rPr dirty="0"/>
              <a:t> </a:t>
            </a:r>
            <a:r>
              <a:rPr dirty="0" err="1"/>
              <a:t>호수로</a:t>
            </a:r>
            <a:r>
              <a:rPr dirty="0"/>
              <a:t> </a:t>
            </a:r>
            <a:r>
              <a:rPr dirty="0" err="1"/>
              <a:t>가셨습니다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618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Jesus left the vicinity of </a:t>
            </a:r>
            <a:r>
              <a:rPr dirty="0" err="1"/>
              <a:t>Tyre</a:t>
            </a:r>
            <a:r>
              <a:rPr dirty="0"/>
              <a:t> and went through Sidon,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down to the Sea of Galilee and into the region of the Decapolis.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79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말도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데려와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안수해</a:t>
            </a:r>
            <a:r>
              <a:rPr dirty="0"/>
              <a:t> </a:t>
            </a:r>
            <a:r>
              <a:rPr dirty="0" err="1"/>
              <a:t>달라고</a:t>
            </a:r>
            <a:r>
              <a:rPr dirty="0"/>
              <a:t> </a:t>
            </a:r>
            <a:r>
              <a:rPr dirty="0" err="1"/>
              <a:t>간청했습니다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424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some people brought to him a man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was deaf and could hardly talk,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begged him to place his hand on the man.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50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멀찌감치</a:t>
            </a:r>
            <a:r>
              <a:rPr dirty="0"/>
              <a:t> </a:t>
            </a:r>
            <a:r>
              <a:rPr dirty="0" err="1"/>
              <a:t>따로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가셔서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귓속에</a:t>
            </a:r>
            <a:r>
              <a:rPr dirty="0"/>
              <a:t> </a:t>
            </a:r>
            <a:r>
              <a:rPr dirty="0" err="1"/>
              <a:t>손가락을</a:t>
            </a:r>
            <a:r>
              <a:rPr dirty="0"/>
              <a:t> </a:t>
            </a:r>
            <a:r>
              <a:rPr dirty="0" err="1"/>
              <a:t>넣으시고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침을</a:t>
            </a:r>
            <a:r>
              <a:rPr dirty="0"/>
              <a:t> </a:t>
            </a:r>
            <a:r>
              <a:rPr dirty="0" err="1"/>
              <a:t>뱉어서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혀에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대셨습니다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333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he took him aside, away from the crowd,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put his fingers into the man's ears.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spit and touched the man's tongue.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698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하늘을</a:t>
            </a:r>
            <a:r>
              <a:rPr dirty="0"/>
              <a:t> </a:t>
            </a:r>
            <a:r>
              <a:rPr dirty="0" err="1"/>
              <a:t>쳐다보며</a:t>
            </a:r>
            <a:r>
              <a:rPr dirty="0"/>
              <a:t> </a:t>
            </a:r>
            <a:r>
              <a:rPr dirty="0" err="1"/>
              <a:t>깊은</a:t>
            </a:r>
            <a:r>
              <a:rPr dirty="0"/>
              <a:t> </a:t>
            </a:r>
            <a:r>
              <a:rPr dirty="0" err="1"/>
              <a:t>숨을</a:t>
            </a:r>
            <a:r>
              <a:rPr dirty="0"/>
              <a:t> </a:t>
            </a:r>
            <a:r>
              <a:rPr dirty="0" err="1"/>
              <a:t>크게</a:t>
            </a:r>
            <a:r>
              <a:rPr dirty="0"/>
              <a:t> 한 번 </a:t>
            </a:r>
            <a:r>
              <a:rPr dirty="0" err="1"/>
              <a:t>쉬고는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그에게</a:t>
            </a:r>
            <a:r>
              <a:rPr dirty="0"/>
              <a:t> “</a:t>
            </a:r>
            <a:r>
              <a:rPr dirty="0" err="1"/>
              <a:t>에바다</a:t>
            </a:r>
            <a:r>
              <a:rPr dirty="0"/>
              <a:t>!”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이 </a:t>
            </a:r>
            <a:r>
              <a:rPr dirty="0" err="1"/>
              <a:t>말은</a:t>
            </a:r>
            <a:r>
              <a:rPr dirty="0"/>
              <a:t> “</a:t>
            </a:r>
            <a:r>
              <a:rPr dirty="0" err="1"/>
              <a:t>열려라</a:t>
            </a:r>
            <a:r>
              <a:rPr dirty="0"/>
              <a:t>!”</a:t>
            </a:r>
            <a:r>
              <a:rPr dirty="0" err="1"/>
              <a:t>라는</a:t>
            </a:r>
            <a:r>
              <a:rPr dirty="0"/>
              <a:t> </a:t>
            </a:r>
            <a:r>
              <a:rPr dirty="0" err="1"/>
              <a:t>뜻입니다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721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looked up to heaven and with a deep sigh said to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</a:t>
            </a:r>
            <a:r>
              <a:rPr dirty="0" err="1"/>
              <a:t>Ephphatha</a:t>
            </a:r>
            <a:r>
              <a:rPr dirty="0"/>
              <a:t>!" (which means, "Be opened!").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그러자마자 그 사람은 귀가 뚫리고 혀가 풀리더니 제대로 말하기 시작했습니다.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179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this, the man's ears were opened,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tongue was loosened and he began to speak plainly.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411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“이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아무에게도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말라”고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명령하셨습니다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말라고</a:t>
            </a:r>
            <a:r>
              <a:rPr dirty="0"/>
              <a:t> </a:t>
            </a:r>
            <a:r>
              <a:rPr dirty="0" err="1"/>
              <a:t>하실수록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더욱더</a:t>
            </a:r>
            <a:r>
              <a:rPr dirty="0"/>
              <a:t> </a:t>
            </a:r>
            <a:r>
              <a:rPr dirty="0" err="1"/>
              <a:t>말하고</a:t>
            </a:r>
            <a:r>
              <a:rPr dirty="0"/>
              <a:t> </a:t>
            </a:r>
            <a:r>
              <a:rPr dirty="0" err="1"/>
              <a:t>다녔습니다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139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commanded them not to tell anyone. But the more he did so,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more they kept talking about it.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0302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몹시</a:t>
            </a:r>
            <a:r>
              <a:rPr dirty="0"/>
              <a:t> </a:t>
            </a:r>
            <a:r>
              <a:rPr dirty="0" err="1"/>
              <a:t>놀라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행하시는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참으로</a:t>
            </a:r>
            <a:r>
              <a:rPr dirty="0"/>
              <a:t> </a:t>
            </a:r>
            <a:r>
              <a:rPr dirty="0" err="1"/>
              <a:t>대단하다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듣게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말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말하게</a:t>
            </a:r>
            <a:r>
              <a:rPr dirty="0"/>
              <a:t> </a:t>
            </a:r>
            <a:r>
              <a:rPr dirty="0" err="1"/>
              <a:t>하신다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734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People were overwhelmed with amazement. "He has done everything well,"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said. "He even makes the deaf hear and the mute speak."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8160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시장에</a:t>
            </a:r>
            <a:r>
              <a:rPr dirty="0"/>
              <a:t> </a:t>
            </a:r>
            <a:r>
              <a:rPr dirty="0" err="1"/>
              <a:t>다녀와서도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씻지</a:t>
            </a:r>
            <a:r>
              <a:rPr dirty="0"/>
              <a:t> </a:t>
            </a:r>
            <a:r>
              <a:rPr dirty="0" err="1"/>
              <a:t>않고는</a:t>
            </a:r>
            <a:r>
              <a:rPr dirty="0"/>
              <a:t> </a:t>
            </a: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먹지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지키는</a:t>
            </a:r>
            <a:r>
              <a:rPr dirty="0"/>
              <a:t> </a:t>
            </a:r>
            <a:r>
              <a:rPr dirty="0" err="1"/>
              <a:t>규례는</a:t>
            </a:r>
            <a:r>
              <a:rPr dirty="0"/>
              <a:t> </a:t>
            </a:r>
            <a:r>
              <a:rPr dirty="0" err="1"/>
              <a:t>이것</a:t>
            </a:r>
            <a:r>
              <a:rPr dirty="0"/>
              <a:t> </a:t>
            </a:r>
            <a:r>
              <a:rPr dirty="0" err="1"/>
              <a:t>말고도</a:t>
            </a:r>
            <a:r>
              <a:rPr dirty="0"/>
              <a:t> </a:t>
            </a:r>
            <a:r>
              <a:rPr dirty="0" err="1"/>
              <a:t>잔과</a:t>
            </a:r>
            <a:r>
              <a:rPr dirty="0"/>
              <a:t> </a:t>
            </a:r>
            <a:r>
              <a:rPr dirty="0" err="1"/>
              <a:t>단지와</a:t>
            </a:r>
            <a:r>
              <a:rPr dirty="0"/>
              <a:t> </a:t>
            </a:r>
            <a:r>
              <a:rPr dirty="0" err="1"/>
              <a:t>놋그릇을</a:t>
            </a:r>
            <a:r>
              <a:rPr dirty="0"/>
              <a:t> </a:t>
            </a:r>
            <a:r>
              <a:rPr dirty="0" err="1"/>
              <a:t>씻는</a:t>
            </a:r>
            <a:r>
              <a:rPr dirty="0"/>
              <a:t> 등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가지가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955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come from the marketplace they do not eat unless they wash.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observe many other traditions, such as the washing of cups,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pitchers and kettles.)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율법학자들이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“왜 </a:t>
            </a:r>
            <a:r>
              <a:rPr dirty="0" err="1"/>
              <a:t>선생님의</a:t>
            </a:r>
            <a:r>
              <a:rPr dirty="0"/>
              <a:t> </a:t>
            </a:r>
            <a:r>
              <a:rPr dirty="0" err="1"/>
              <a:t>제자들은</a:t>
            </a:r>
            <a:r>
              <a:rPr dirty="0"/>
              <a:t> </a:t>
            </a:r>
            <a:r>
              <a:rPr dirty="0" err="1"/>
              <a:t>장로들이</a:t>
            </a:r>
            <a:r>
              <a:rPr dirty="0"/>
              <a:t> </a:t>
            </a:r>
            <a:r>
              <a:rPr dirty="0" err="1"/>
              <a:t>전해</a:t>
            </a:r>
            <a:r>
              <a:rPr dirty="0"/>
              <a:t> 준 </a:t>
            </a:r>
            <a:r>
              <a:rPr dirty="0" err="1"/>
              <a:t>전통을</a:t>
            </a:r>
            <a:r>
              <a:rPr dirty="0"/>
              <a:t> </a:t>
            </a:r>
            <a:r>
              <a:rPr dirty="0" err="1"/>
              <a:t>따르지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더러운</a:t>
            </a:r>
            <a:r>
              <a:rPr dirty="0"/>
              <a:t>’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먹습니까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01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Pharisees and teachers of the law asked Jesus,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don't your disciples live according to the tradition of the elders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instead of eating their food with `unclean' hands?"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679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 “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위선자들에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이사야가</a:t>
            </a:r>
            <a:r>
              <a:rPr dirty="0"/>
              <a:t> </a:t>
            </a:r>
            <a:r>
              <a:rPr dirty="0" err="1"/>
              <a:t>예언한</a:t>
            </a:r>
            <a:r>
              <a:rPr dirty="0"/>
              <a:t>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옳았다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성경에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기록됐다</a:t>
            </a:r>
            <a:r>
              <a:rPr dirty="0"/>
              <a:t>. ‘이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입술로만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공경하고</a:t>
            </a:r>
            <a:r>
              <a:rPr dirty="0"/>
              <a:t> </a:t>
            </a:r>
            <a:r>
              <a:rPr dirty="0" err="1"/>
              <a:t>마음은</a:t>
            </a:r>
            <a:r>
              <a:rPr dirty="0"/>
              <a:t> </a:t>
            </a:r>
            <a:r>
              <a:rPr dirty="0" err="1"/>
              <a:t>내게서</a:t>
            </a:r>
            <a:r>
              <a:rPr dirty="0"/>
              <a:t>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떠났다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829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replied, "Isaiah was right when he prophesied about you hypocrites;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it is written: "`These people honor me with their lips,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their hearts are far from 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사람의 훈계를 교리인 양 가르치고 나를 헛되이 예배한다.’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worship me in vain; their teachings are but rules taught by men.'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너희가 하나님의 계명은 버리고 사람의 전통만 붙들고 있구나.”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007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let go of the commands of God and are holding on to the traditions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men."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864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너희만의</a:t>
            </a:r>
            <a:r>
              <a:rPr dirty="0"/>
              <a:t> </a:t>
            </a:r>
            <a:r>
              <a:rPr dirty="0" err="1"/>
              <a:t>전통을</a:t>
            </a:r>
            <a:r>
              <a:rPr dirty="0"/>
              <a:t> </a:t>
            </a:r>
            <a:r>
              <a:rPr dirty="0" err="1"/>
              <a:t>지킨다는</a:t>
            </a:r>
            <a:r>
              <a:rPr dirty="0"/>
              <a:t> </a:t>
            </a:r>
            <a:r>
              <a:rPr dirty="0" err="1"/>
              <a:t>구실로</a:t>
            </a:r>
            <a:r>
              <a:rPr dirty="0"/>
              <a:t> </a:t>
            </a:r>
            <a:r>
              <a:rPr dirty="0" err="1"/>
              <a:t>그럴듯하게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계명을</a:t>
            </a:r>
            <a:r>
              <a:rPr dirty="0"/>
              <a:t> </a:t>
            </a:r>
            <a:r>
              <a:rPr dirty="0" err="1"/>
              <a:t>제쳐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830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said to them: "You have a fine way of setting aside the commands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God in order to observe your own traditions!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1789</Words>
  <Application>Microsoft Office PowerPoint</Application>
  <PresentationFormat>와이드스크린</PresentationFormat>
  <Paragraphs>180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2022-09-17T07:16:53Z</dcterms:modified>
</cp:coreProperties>
</file>