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그 </a:t>
            </a:r>
            <a:r>
              <a:rPr dirty="0" err="1"/>
              <a:t>무렵</a:t>
            </a:r>
            <a:r>
              <a:rPr dirty="0"/>
              <a:t> 또 </a:t>
            </a:r>
            <a:r>
              <a:rPr dirty="0" err="1"/>
              <a:t>수많은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모여들었습니다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32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those days another large crowd gathered.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they had nothing to eat, Jesus called his disciples to him and said,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제자들과 함께 배를 타고 달마누다 지방으로 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got into the boat with his disciples and went to the region of Dalmanutha.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시비를</a:t>
            </a:r>
            <a:r>
              <a:rPr dirty="0"/>
              <a:t> </a:t>
            </a:r>
            <a:r>
              <a:rPr dirty="0" err="1"/>
              <a:t>걸기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시험하려고</a:t>
            </a:r>
            <a:r>
              <a:rPr dirty="0"/>
              <a:t> </a:t>
            </a:r>
            <a:r>
              <a:rPr dirty="0" err="1"/>
              <a:t>하늘로부터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38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Pharisees came and began to question Jesus.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test him, they asked him for a sign from heaven.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73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탄식하시며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세대가</a:t>
            </a:r>
            <a:r>
              <a:rPr dirty="0"/>
              <a:t> 왜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구하느냐</a:t>
            </a:r>
            <a:r>
              <a:rPr dirty="0"/>
              <a:t>?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세대는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표적도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573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sighed deeply and said, "Why does this generation ask for a miraculous sign?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no sign will be given to it."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호수</a:t>
            </a:r>
            <a:r>
              <a:rPr dirty="0"/>
              <a:t> </a:t>
            </a:r>
            <a:r>
              <a:rPr dirty="0" err="1"/>
              <a:t>건너편으로</a:t>
            </a:r>
            <a:r>
              <a:rPr dirty="0"/>
              <a:t> </a:t>
            </a:r>
            <a:r>
              <a:rPr dirty="0" err="1"/>
              <a:t>가셨습니다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he left them, got back into the boat and crossed to the other side.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깜빡</a:t>
            </a:r>
            <a:r>
              <a:rPr dirty="0"/>
              <a:t> </a:t>
            </a:r>
            <a:r>
              <a:rPr dirty="0" err="1"/>
              <a:t>잊고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가져가지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것이라고는</a:t>
            </a:r>
            <a:r>
              <a:rPr dirty="0"/>
              <a:t> 배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빵 한 </a:t>
            </a:r>
            <a:r>
              <a:rPr dirty="0" err="1"/>
              <a:t>개뿐이었습니다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82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disciples had forgotten to bring bread, except for one loaf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had with them in the boat.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51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경고하셨습니다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조심하라</a:t>
            </a:r>
            <a:r>
              <a:rPr dirty="0"/>
              <a:t>!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누룩과</a:t>
            </a:r>
            <a:r>
              <a:rPr dirty="0"/>
              <a:t> </a:t>
            </a:r>
            <a:r>
              <a:rPr dirty="0" err="1"/>
              <a:t>헤롯의</a:t>
            </a:r>
            <a:r>
              <a:rPr dirty="0"/>
              <a:t> </a:t>
            </a:r>
            <a:r>
              <a:rPr dirty="0" err="1"/>
              <a:t>누룩을</a:t>
            </a:r>
            <a:r>
              <a:rPr dirty="0"/>
              <a:t> </a:t>
            </a:r>
            <a:r>
              <a:rPr dirty="0" err="1"/>
              <a:t>주의하라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99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 careful," Jesus warned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"Watch out for the yeast of the Pharisees and that of Herod."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제자들은</a:t>
            </a:r>
            <a:r>
              <a:rPr dirty="0"/>
              <a:t> 이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수군거렸습니다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빵이</a:t>
            </a:r>
            <a:r>
              <a:rPr dirty="0"/>
              <a:t> </a:t>
            </a:r>
            <a:r>
              <a:rPr dirty="0" err="1"/>
              <a:t>없어서</a:t>
            </a:r>
            <a:r>
              <a:rPr dirty="0"/>
              <a:t> </a:t>
            </a:r>
            <a:r>
              <a:rPr dirty="0" err="1"/>
              <a:t>그러시나</a:t>
            </a:r>
            <a:r>
              <a:rPr dirty="0"/>
              <a:t> </a:t>
            </a:r>
            <a:r>
              <a:rPr dirty="0" err="1"/>
              <a:t>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659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discussed this with one another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is because we have no bread."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09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수군거리는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다 </a:t>
            </a:r>
            <a:r>
              <a:rPr dirty="0" err="1"/>
              <a:t>아시고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“왜 </a:t>
            </a:r>
            <a:r>
              <a:rPr dirty="0" err="1"/>
              <a:t>빵이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말하느냐</a:t>
            </a:r>
            <a:r>
              <a:rPr dirty="0"/>
              <a:t>?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못하느냐</a:t>
            </a:r>
            <a:r>
              <a:rPr dirty="0"/>
              <a:t>?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둔해졌느냐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40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Aware of their discussion, Jesus asked them: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are you talking about having no bread?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still not see or understand? Are your hearts hardened?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너희가 눈이 있어도 보지 못하고 귀가 있어도 듣지 못하느냐? 기억하지 못하느냐?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42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have eyes but fail to see, and ears but fail to hear?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don't you remember?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672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빵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개를</a:t>
            </a:r>
            <a:r>
              <a:rPr dirty="0"/>
              <a:t> 5,000명에게 </a:t>
            </a:r>
            <a:r>
              <a:rPr dirty="0" err="1"/>
              <a:t>떼어</a:t>
            </a:r>
            <a:r>
              <a:rPr dirty="0"/>
              <a:t> </a:t>
            </a:r>
            <a:r>
              <a:rPr dirty="0" err="1"/>
              <a:t>주었을</a:t>
            </a:r>
            <a:r>
              <a:rPr dirty="0"/>
              <a:t> 때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조각을</a:t>
            </a:r>
            <a:r>
              <a:rPr dirty="0"/>
              <a:t> 몇 </a:t>
            </a:r>
            <a:r>
              <a:rPr dirty="0" err="1"/>
              <a:t>바구니나</a:t>
            </a:r>
            <a:r>
              <a:rPr dirty="0"/>
              <a:t> </a:t>
            </a:r>
            <a:r>
              <a:rPr dirty="0" err="1"/>
              <a:t>거두었느냐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'12 </a:t>
            </a:r>
            <a:r>
              <a:rPr dirty="0" err="1"/>
              <a:t>바구니였습니다</a:t>
            </a:r>
            <a:r>
              <a:rPr dirty="0"/>
              <a:t>.'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66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broke the five loaves for the five thousand,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many basketfuls of pieces did you pick up?" "Twelve," they replied.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“저들이 나와 함께 있은 지 벌써 3일이 지났는데 먹을 것이라곤 없으니 참 불쌍하다.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39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compassion for these people;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already been with me three days and have nothing to eat.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63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빵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개를</a:t>
            </a:r>
            <a:r>
              <a:rPr dirty="0"/>
              <a:t> 4,000명에게 </a:t>
            </a:r>
            <a:r>
              <a:rPr dirty="0" err="1"/>
              <a:t>떼어</a:t>
            </a:r>
            <a:r>
              <a:rPr dirty="0"/>
              <a:t> </a:t>
            </a:r>
            <a:r>
              <a:rPr dirty="0" err="1"/>
              <a:t>주었을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조각을</a:t>
            </a:r>
            <a:r>
              <a:rPr dirty="0"/>
              <a:t> 몇 </a:t>
            </a:r>
            <a:r>
              <a:rPr dirty="0" err="1"/>
              <a:t>바구니나</a:t>
            </a:r>
            <a:r>
              <a:rPr dirty="0"/>
              <a:t> </a:t>
            </a:r>
            <a:r>
              <a:rPr dirty="0" err="1"/>
              <a:t>거두었느냐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바구니였습니다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59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when I broke the seven loaves for the four thousand,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many basketfuls of pieces did you pick up?" They answered, "Seven."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그러자 예수께서 말씀하셨습니다. “너희가 아직도 깨닫지 못하느냐?”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said to them, "Do you still not understand?"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벳새다에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데려와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만져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간청했습니다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88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to Bethsaida, and some people brought a blind man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begged Jesus to touch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그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</a:t>
            </a:r>
            <a:r>
              <a:rPr dirty="0" err="1"/>
              <a:t>마을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나가셨습니다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그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침을</a:t>
            </a:r>
            <a:r>
              <a:rPr dirty="0"/>
              <a:t> </a:t>
            </a:r>
            <a:r>
              <a:rPr dirty="0" err="1"/>
              <a:t>뱉으시고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얹으시며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뭐가</a:t>
            </a:r>
            <a:r>
              <a:rPr dirty="0"/>
              <a:t> 좀 </a:t>
            </a:r>
            <a:r>
              <a:rPr dirty="0" err="1"/>
              <a:t>보이느냐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21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the blind man by the hand and led him outside the village.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had spit on the man's eyes and put his hands on him, Jesus asked,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you see anything?"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934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쳐다보며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보입니다</a:t>
            </a:r>
            <a:r>
              <a:rPr dirty="0"/>
              <a:t>. </a:t>
            </a: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나무가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r>
              <a:rPr dirty="0" err="1"/>
              <a:t>다니는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보입니다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32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looked up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see people; they look like trees walking around."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다시</a:t>
            </a:r>
            <a:r>
              <a:rPr dirty="0"/>
              <a:t> 한 번 </a:t>
            </a:r>
            <a:r>
              <a:rPr dirty="0" err="1"/>
              <a:t>예수께서</a:t>
            </a:r>
            <a:r>
              <a:rPr dirty="0"/>
              <a:t> 그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얹으셨습니다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뚫어지게</a:t>
            </a:r>
            <a:r>
              <a:rPr dirty="0"/>
              <a:t> </a:t>
            </a:r>
            <a:r>
              <a:rPr dirty="0" err="1"/>
              <a:t>바라보더니</a:t>
            </a:r>
            <a:r>
              <a:rPr dirty="0"/>
              <a:t> </a:t>
            </a:r>
            <a:r>
              <a:rPr dirty="0" err="1"/>
              <a:t>시력이</a:t>
            </a:r>
            <a:r>
              <a:rPr dirty="0"/>
              <a:t> </a:t>
            </a:r>
            <a:r>
              <a:rPr dirty="0" err="1"/>
              <a:t>회복돼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246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more Jesus put his hands on the man's eyes.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his eyes were opened, his sight was restored, and he saw everything clearly.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예수께서 그를 집으로 보내시며 말씀하셨습니다. “마을 안으로 들어가지 말아라.”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sent him home, saying, "Don't go into the village."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가이사랴</a:t>
            </a:r>
            <a:r>
              <a:rPr dirty="0"/>
              <a:t> </a:t>
            </a:r>
            <a:r>
              <a:rPr dirty="0" err="1"/>
              <a:t>빌립보에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마을로</a:t>
            </a:r>
            <a:r>
              <a:rPr dirty="0"/>
              <a:t> </a:t>
            </a:r>
            <a:r>
              <a:rPr dirty="0" err="1"/>
              <a:t>가셨습니다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“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누구라고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49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and his disciples went on to the villages around Caesarea Philippi.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way he asked them, "Who do people say I am?"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401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세례자</a:t>
            </a:r>
            <a:r>
              <a:rPr dirty="0"/>
              <a:t> </a:t>
            </a:r>
            <a:r>
              <a:rPr dirty="0" err="1"/>
              <a:t>요한이라고도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엘리야라고도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예언자</a:t>
            </a:r>
            <a:r>
              <a:rPr dirty="0"/>
              <a:t> 중 한 </a:t>
            </a:r>
            <a:r>
              <a:rPr dirty="0" err="1"/>
              <a:t>분이라고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1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replied, "Some say John the Baptist; others say Elijah;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still others, one of the prophets."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31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“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누구라고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?” </a:t>
            </a: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그리스도십니다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66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what about you?" he asked. "Who do you say I am?" Peter answered,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the Christ."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멀리서 온 사람도 있으니 굶겨 보냈다가는 가다가 도중에 쓰러질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95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send them home hungry, they will collapse on the way,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some of them have come a long distance."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예수께서 제자들에게 자신에 대해 아무에게도 말하지 말라고 단단히 주의를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warned them not to tell anyone about him.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39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장로들과</a:t>
            </a:r>
            <a:r>
              <a:rPr dirty="0"/>
              <a:t> </a:t>
            </a: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율법학자들에게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배척받아</a:t>
            </a:r>
            <a:r>
              <a:rPr dirty="0"/>
              <a:t> </a:t>
            </a:r>
            <a:r>
              <a:rPr dirty="0" err="1"/>
              <a:t>죽임당했다가</a:t>
            </a:r>
            <a:r>
              <a:rPr dirty="0"/>
              <a:t> 3일 </a:t>
            </a:r>
            <a:r>
              <a:rPr dirty="0" err="1"/>
              <a:t>만에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살아나시게</a:t>
            </a:r>
            <a:r>
              <a:rPr dirty="0"/>
              <a:t> 될 </a:t>
            </a:r>
            <a:r>
              <a:rPr dirty="0" err="1"/>
              <a:t>것임을</a:t>
            </a:r>
            <a:r>
              <a:rPr dirty="0"/>
              <a:t> </a:t>
            </a:r>
            <a:r>
              <a:rPr dirty="0" err="1"/>
              <a:t>가르치기</a:t>
            </a:r>
            <a:r>
              <a:rPr dirty="0"/>
              <a:t> </a:t>
            </a:r>
            <a:r>
              <a:rPr dirty="0" err="1"/>
              <a:t>시작하셨습니다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32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then began to teach them that the Son of Man must suffer many things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 rejected by the elders, chief priests and teachers of the law,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he must be killed and after three days rise again.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드러내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말씀하시자</a:t>
            </a:r>
            <a:r>
              <a:rPr dirty="0"/>
              <a:t> </a:t>
            </a:r>
            <a:r>
              <a:rPr dirty="0" err="1"/>
              <a:t>베드로는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붙들고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말이냐며</a:t>
            </a:r>
            <a:r>
              <a:rPr dirty="0"/>
              <a:t> </a:t>
            </a:r>
            <a:r>
              <a:rPr dirty="0" err="1"/>
              <a:t>항의했습니다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spoke plainly about this, and Peter took him aside and began to rebuke him.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054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제자들을</a:t>
            </a:r>
            <a:r>
              <a:rPr dirty="0"/>
              <a:t> </a:t>
            </a:r>
            <a:r>
              <a:rPr dirty="0" err="1"/>
              <a:t>돌아다보시고</a:t>
            </a:r>
            <a:r>
              <a:rPr dirty="0"/>
              <a:t> </a:t>
            </a:r>
            <a:r>
              <a:rPr dirty="0" err="1"/>
              <a:t>베드로를</a:t>
            </a:r>
            <a:r>
              <a:rPr dirty="0"/>
              <a:t> </a:t>
            </a:r>
            <a:r>
              <a:rPr dirty="0" err="1"/>
              <a:t>꾸짖으시며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사탄아</a:t>
            </a:r>
            <a:r>
              <a:rPr dirty="0"/>
              <a:t>, 내 </a:t>
            </a:r>
            <a:r>
              <a:rPr dirty="0" err="1"/>
              <a:t>뒤로</a:t>
            </a:r>
            <a:r>
              <a:rPr dirty="0"/>
              <a:t> </a:t>
            </a:r>
            <a:r>
              <a:rPr dirty="0" err="1"/>
              <a:t>물러가거라</a:t>
            </a:r>
            <a:r>
              <a:rPr dirty="0"/>
              <a:t>!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생각하지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일만</a:t>
            </a:r>
            <a:r>
              <a:rPr dirty="0"/>
              <a:t> </a:t>
            </a:r>
            <a:r>
              <a:rPr dirty="0" err="1"/>
              <a:t>생각하는구나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665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Jesus turned and looked at his disciples, he rebuked Peter.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"Get behind me, Satan!" he said. "You do not have in mind the things of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things of men."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제자들과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따르는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다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따르려거든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부인하고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십자가를</a:t>
            </a:r>
            <a:r>
              <a:rPr dirty="0"/>
              <a:t> </a:t>
            </a:r>
            <a:r>
              <a:rPr dirty="0" err="1"/>
              <a:t>지고</a:t>
            </a:r>
            <a:r>
              <a:rPr dirty="0"/>
              <a:t> </a:t>
            </a:r>
            <a:r>
              <a:rPr dirty="0" err="1"/>
              <a:t>따라야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23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called the crowd to him along with his disciples and said: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anyone would come after me, he must deny himself and take up his cross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follow me.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구하려고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잃어버릴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버리는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구할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17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whoever wants to save his life will lose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loses his life for me and for the gospel will save it.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사람이 온 세상을 다 얻고도 자기 생명을 잃으면 무슨 소용이 있겠느냐?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What good is it for a man to gain the whole world, yet forfeit his soul?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사람이 자기 생명을 무엇과 맞바꾸겠느냐?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Or what can a man give in exchange for his soul?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22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음란하고</a:t>
            </a:r>
            <a:r>
              <a:rPr dirty="0"/>
              <a:t> 죄 </a:t>
            </a:r>
            <a:r>
              <a:rPr dirty="0" err="1"/>
              <a:t>많은</a:t>
            </a:r>
            <a:r>
              <a:rPr dirty="0"/>
              <a:t> 이 </a:t>
            </a:r>
            <a:r>
              <a:rPr dirty="0" err="1"/>
              <a:t>세대에서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부끄럽게</a:t>
            </a:r>
            <a:r>
              <a:rPr dirty="0"/>
              <a:t> </a:t>
            </a:r>
            <a:r>
              <a:rPr dirty="0" err="1"/>
              <a:t>여기면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인자도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천사들과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올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부끄럽게</a:t>
            </a:r>
            <a:r>
              <a:rPr dirty="0"/>
              <a:t> </a:t>
            </a:r>
            <a:r>
              <a:rPr dirty="0" err="1"/>
              <a:t>여길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1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is ashamed of me and my words in this adulterous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sinful generation, the Son of Man will be ashamed of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comes in his Father's glory with the holy angels."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68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빈 </a:t>
            </a:r>
            <a:r>
              <a:rPr dirty="0" err="1"/>
              <a:t>들에서</a:t>
            </a:r>
            <a:r>
              <a:rPr dirty="0"/>
              <a:t> 이 </a:t>
            </a:r>
            <a:r>
              <a:rPr dirty="0" err="1"/>
              <a:t>사람들을</a:t>
            </a:r>
            <a:r>
              <a:rPr dirty="0"/>
              <a:t> 다 </a:t>
            </a:r>
            <a:r>
              <a:rPr dirty="0" err="1"/>
              <a:t>먹일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어디서</a:t>
            </a:r>
            <a:r>
              <a:rPr dirty="0"/>
              <a:t> </a:t>
            </a:r>
            <a:r>
              <a:rPr dirty="0" err="1"/>
              <a:t>구하겠습니까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77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disciples answered, "But where in this remote place can anyone get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enough bread to feed them?"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80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“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빵이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개입니다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"How many loaves do you have?" Jesus asked. "Seven," they replied.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앉으라고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그리고는</a:t>
            </a:r>
            <a:r>
              <a:rPr dirty="0"/>
              <a:t> 빵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감사기도를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후 </a:t>
            </a:r>
            <a:r>
              <a:rPr dirty="0" err="1"/>
              <a:t>떼어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주면서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두라고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3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told the crowd to sit down on the ground.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had taken the seven loaves and given thanks,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broke them and gave them to his disciples to set before the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did so.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그들에게는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물고기도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물고기도</a:t>
            </a:r>
            <a:r>
              <a:rPr dirty="0"/>
              <a:t> </a:t>
            </a:r>
            <a:r>
              <a:rPr dirty="0" err="1"/>
              <a:t>감사기도를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후 </a:t>
            </a:r>
            <a:r>
              <a:rPr dirty="0" err="1"/>
              <a:t>제자들을</a:t>
            </a:r>
            <a:r>
              <a:rPr dirty="0"/>
              <a:t> </a:t>
            </a:r>
            <a:r>
              <a:rPr dirty="0" err="1"/>
              <a:t>시켜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주라고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87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had a few small fish as well; he gave thanks for them also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told the disciples to distribute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배불리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조각들을</a:t>
            </a:r>
            <a:r>
              <a:rPr dirty="0"/>
              <a:t> </a:t>
            </a:r>
            <a:r>
              <a:rPr dirty="0" err="1"/>
              <a:t>거두어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바구니에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95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ate and were satisfied.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Afterward the disciples picked up seven basketfuls of broken pieces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were left over.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거기에는 대략 4,000명의 남자가 있었습니다. 예수께서 그들을 돌려보내시고는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About four thousand men were present. And having sent them away,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1828</Words>
  <Application>Microsoft Office PowerPoint</Application>
  <PresentationFormat>와이드스크린</PresentationFormat>
  <Paragraphs>184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2022-09-17T07:25:20Z</dcterms:modified>
</cp:coreProperties>
</file>