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27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여기</a:t>
            </a:r>
            <a:r>
              <a:rPr dirty="0"/>
              <a:t> 서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나라가</a:t>
            </a:r>
            <a:r>
              <a:rPr dirty="0"/>
              <a:t> </a:t>
            </a:r>
            <a:r>
              <a:rPr dirty="0" err="1"/>
              <a:t>능력을</a:t>
            </a:r>
            <a:r>
              <a:rPr dirty="0"/>
              <a:t> </a:t>
            </a:r>
            <a:r>
              <a:rPr dirty="0" err="1"/>
              <a:t>떨치며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볼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905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said to them, "I tell you the truth, some who are standing here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not taste death before they see the kingdom of God come with power."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제자들은</a:t>
            </a:r>
            <a:r>
              <a:rPr dirty="0"/>
              <a:t> 이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새겨</a:t>
            </a:r>
            <a:r>
              <a:rPr dirty="0"/>
              <a:t> </a:t>
            </a:r>
            <a:r>
              <a:rPr dirty="0" err="1"/>
              <a:t>두면서도</a:t>
            </a:r>
            <a:r>
              <a:rPr dirty="0"/>
              <a:t> ‘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가운데에서</a:t>
            </a:r>
            <a:r>
              <a:rPr dirty="0"/>
              <a:t> </a:t>
            </a:r>
            <a:r>
              <a:rPr dirty="0" err="1"/>
              <a:t>살아난다’는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뜻인지</a:t>
            </a:r>
            <a:r>
              <a:rPr dirty="0"/>
              <a:t> </a:t>
            </a:r>
            <a:r>
              <a:rPr dirty="0" err="1"/>
              <a:t>몰라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물어보았습니다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92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kept the matter to themselves, discussing what "rising from the dead"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meant.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86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“왜 </a:t>
            </a:r>
            <a:r>
              <a:rPr dirty="0" err="1"/>
              <a:t>율법학자들은</a:t>
            </a:r>
            <a:r>
              <a:rPr dirty="0"/>
              <a:t> </a:t>
            </a:r>
            <a:r>
              <a:rPr dirty="0" err="1"/>
              <a:t>엘리야가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와야</a:t>
            </a:r>
            <a:r>
              <a:rPr dirty="0"/>
              <a:t> </a:t>
            </a:r>
            <a:r>
              <a:rPr dirty="0" err="1"/>
              <a:t>한다고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것입니까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707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asked him, "Why do the teachers of the law say that Elijah must come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first?"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270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참으로</a:t>
            </a:r>
            <a:r>
              <a:rPr dirty="0"/>
              <a:t> </a:t>
            </a:r>
            <a:r>
              <a:rPr dirty="0" err="1"/>
              <a:t>엘리야가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회복시킨다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왜 </a:t>
            </a:r>
            <a:r>
              <a:rPr dirty="0" err="1"/>
              <a:t>성경에는</a:t>
            </a:r>
            <a:r>
              <a:rPr dirty="0"/>
              <a:t> </a:t>
            </a:r>
            <a:r>
              <a:rPr dirty="0" err="1"/>
              <a:t>인자가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멸시를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것이라고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575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replied, "To be sure, Elijah does come first, and restores all things.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Why then is it written that the Son of Man must suffer much and be rejected?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엘리야는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그에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성경에</a:t>
            </a:r>
            <a:r>
              <a:rPr dirty="0"/>
              <a:t> </a:t>
            </a:r>
            <a:r>
              <a:rPr dirty="0" err="1"/>
              <a:t>기록돼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자기들</a:t>
            </a:r>
            <a:r>
              <a:rPr dirty="0"/>
              <a:t> </a:t>
            </a:r>
            <a:r>
              <a:rPr dirty="0" err="1"/>
              <a:t>마음대로</a:t>
            </a:r>
            <a:r>
              <a:rPr dirty="0"/>
              <a:t> </a:t>
            </a:r>
            <a:r>
              <a:rPr dirty="0" err="1"/>
              <a:t>대했다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96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tell you, Elijah has come, and they have done to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everything they wished, just as it is written about him."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돌아와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둘러싸여</a:t>
            </a:r>
            <a:r>
              <a:rPr dirty="0"/>
              <a:t> </a:t>
            </a:r>
            <a:r>
              <a:rPr dirty="0" err="1"/>
              <a:t>율법학자들과</a:t>
            </a:r>
            <a:r>
              <a:rPr dirty="0"/>
              <a:t> </a:t>
            </a:r>
            <a:r>
              <a:rPr dirty="0" err="1"/>
              <a:t>논쟁을</a:t>
            </a:r>
            <a:r>
              <a:rPr dirty="0"/>
              <a:t> </a:t>
            </a:r>
            <a:r>
              <a:rPr dirty="0" err="1"/>
              <a:t>벌이고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15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came to the other disciples,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saw a large crowd around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teachers of the law arguing with them.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사람들은 모두 예수를 보자마자 몹시 놀라며 달려와 맞이했습니다.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73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soon as all the people saw Jesus,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overwhelmed with wonder and ran to greet him.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예수께서 물으셨습니다. “무슨 일로 이렇게 논쟁하고 있느냐?”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"What are you arguing with them about?" he asked.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무리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한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“</a:t>
            </a:r>
            <a:r>
              <a:rPr dirty="0" err="1"/>
              <a:t>선생님</a:t>
            </a:r>
            <a:r>
              <a:rPr dirty="0"/>
              <a:t>,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데려왔습니다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아이는</a:t>
            </a:r>
            <a:r>
              <a:rPr dirty="0"/>
              <a:t> 말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귀신이</a:t>
            </a:r>
            <a:r>
              <a:rPr dirty="0"/>
              <a:t> </a:t>
            </a:r>
            <a:r>
              <a:rPr dirty="0" err="1"/>
              <a:t>들려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63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in the crowd answered,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"Teacher, I brought you my son,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is possessed by a spirit that has robbed him of speech.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764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귀신이</a:t>
            </a:r>
            <a:r>
              <a:rPr dirty="0"/>
              <a:t> </a:t>
            </a:r>
            <a:r>
              <a:rPr dirty="0" err="1"/>
              <a:t>한번</a:t>
            </a:r>
            <a:r>
              <a:rPr dirty="0"/>
              <a:t> </a:t>
            </a:r>
            <a:r>
              <a:rPr dirty="0" err="1"/>
              <a:t>아이를</a:t>
            </a:r>
            <a:r>
              <a:rPr dirty="0"/>
              <a:t> </a:t>
            </a:r>
            <a:r>
              <a:rPr dirty="0" err="1"/>
              <a:t>사로잡으면</a:t>
            </a:r>
            <a:r>
              <a:rPr dirty="0"/>
              <a:t> </a:t>
            </a:r>
            <a:r>
              <a:rPr dirty="0" err="1"/>
              <a:t>아이가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거꾸러집니다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아이는</a:t>
            </a:r>
            <a:r>
              <a:rPr dirty="0"/>
              <a:t> </a:t>
            </a:r>
            <a:r>
              <a:rPr dirty="0" err="1"/>
              <a:t>입에</a:t>
            </a:r>
            <a:r>
              <a:rPr dirty="0"/>
              <a:t> </a:t>
            </a:r>
            <a:r>
              <a:rPr dirty="0" err="1"/>
              <a:t>거품을</a:t>
            </a:r>
            <a:r>
              <a:rPr dirty="0"/>
              <a:t> </a:t>
            </a:r>
            <a:r>
              <a:rPr dirty="0" err="1"/>
              <a:t>물고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갈면서</a:t>
            </a:r>
            <a:r>
              <a:rPr dirty="0"/>
              <a:t> </a:t>
            </a:r>
            <a:r>
              <a:rPr dirty="0" err="1"/>
              <a:t>몸이</a:t>
            </a:r>
            <a:r>
              <a:rPr dirty="0"/>
              <a:t> </a:t>
            </a:r>
            <a:r>
              <a:rPr dirty="0" err="1"/>
              <a:t>뻣뻣하게</a:t>
            </a:r>
            <a:r>
              <a:rPr dirty="0"/>
              <a:t> </a:t>
            </a:r>
            <a:r>
              <a:rPr dirty="0" err="1"/>
              <a:t>굳습니다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선생님의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귀신을</a:t>
            </a:r>
            <a:r>
              <a:rPr dirty="0"/>
              <a:t> </a:t>
            </a:r>
            <a:r>
              <a:rPr dirty="0" err="1"/>
              <a:t>쫓아내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부탁했지만</a:t>
            </a:r>
            <a:r>
              <a:rPr dirty="0"/>
              <a:t> </a:t>
            </a:r>
            <a:r>
              <a:rPr dirty="0" err="1"/>
              <a:t>쫓아내지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095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Whenever it seizes him, it throws him to the ground.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foams at the mouth, gnashes his teeth and becomes rigid.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asked your disciples to drive out the spirit, but they could not."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79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“이 </a:t>
            </a:r>
            <a:r>
              <a:rPr dirty="0" err="1"/>
              <a:t>믿음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세대야</a:t>
            </a:r>
            <a:r>
              <a:rPr dirty="0"/>
              <a:t>!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언제까지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있어야</a:t>
            </a:r>
            <a:r>
              <a:rPr dirty="0"/>
              <a:t> </a:t>
            </a:r>
            <a:r>
              <a:rPr dirty="0" err="1"/>
              <a:t>하겠느냐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언제까지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참아야</a:t>
            </a:r>
            <a:r>
              <a:rPr dirty="0"/>
              <a:t> </a:t>
            </a:r>
            <a:r>
              <a:rPr dirty="0" err="1"/>
              <a:t>하겠느냐</a:t>
            </a:r>
            <a:r>
              <a:rPr dirty="0"/>
              <a:t>? </a:t>
            </a:r>
            <a:r>
              <a:rPr dirty="0" err="1"/>
              <a:t>아이를</a:t>
            </a:r>
            <a:r>
              <a:rPr dirty="0"/>
              <a:t> </a:t>
            </a:r>
            <a:r>
              <a:rPr dirty="0" err="1"/>
              <a:t>데려오라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359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 unbelieving generation," Jesus replied,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long shall I stay with you? How long shall I put up with you?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Bring the boy to me."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35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6일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베드로</a:t>
            </a:r>
            <a:r>
              <a:rPr dirty="0"/>
              <a:t>, </a:t>
            </a:r>
            <a:r>
              <a:rPr dirty="0" err="1"/>
              <a:t>야고보</a:t>
            </a:r>
            <a:r>
              <a:rPr dirty="0"/>
              <a:t>, </a:t>
            </a:r>
            <a:r>
              <a:rPr dirty="0" err="1"/>
              <a:t>요한만</a:t>
            </a:r>
            <a:r>
              <a:rPr dirty="0"/>
              <a:t> </a:t>
            </a:r>
            <a:r>
              <a:rPr dirty="0" err="1"/>
              <a:t>따로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산으로</a:t>
            </a:r>
            <a:r>
              <a:rPr dirty="0"/>
              <a:t> </a:t>
            </a:r>
            <a:r>
              <a:rPr dirty="0" err="1"/>
              <a:t>올라가셨습니다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모습이</a:t>
            </a:r>
            <a:r>
              <a:rPr dirty="0"/>
              <a:t> </a:t>
            </a:r>
            <a:r>
              <a:rPr dirty="0" err="1"/>
              <a:t>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44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six days Jesus took Peter, James and John with him and led them up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high mountain, where they were all alone. There he was transfigured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아이를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데려왔습니다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귀신은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보더니</a:t>
            </a:r>
            <a:r>
              <a:rPr dirty="0"/>
              <a:t> 곧 </a:t>
            </a:r>
            <a:r>
              <a:rPr dirty="0" err="1"/>
              <a:t>아이의</a:t>
            </a:r>
            <a:r>
              <a:rPr dirty="0"/>
              <a:t> </a:t>
            </a:r>
            <a:r>
              <a:rPr dirty="0" err="1"/>
              <a:t>몸에</a:t>
            </a:r>
            <a:r>
              <a:rPr dirty="0"/>
              <a:t> </a:t>
            </a:r>
            <a:r>
              <a:rPr dirty="0" err="1"/>
              <a:t>경련을</a:t>
            </a:r>
            <a:r>
              <a:rPr dirty="0"/>
              <a:t> </a:t>
            </a:r>
            <a:r>
              <a:rPr dirty="0" err="1"/>
              <a:t>일으켰습니다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아이는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거꾸러지더니</a:t>
            </a:r>
            <a:r>
              <a:rPr dirty="0"/>
              <a:t> </a:t>
            </a:r>
            <a:r>
              <a:rPr dirty="0" err="1"/>
              <a:t>입에</a:t>
            </a:r>
            <a:r>
              <a:rPr dirty="0"/>
              <a:t> </a:t>
            </a:r>
            <a:r>
              <a:rPr dirty="0" err="1"/>
              <a:t>거품을</a:t>
            </a:r>
            <a:r>
              <a:rPr dirty="0"/>
              <a:t> </a:t>
            </a:r>
            <a:r>
              <a:rPr dirty="0" err="1"/>
              <a:t>물고</a:t>
            </a:r>
            <a:r>
              <a:rPr dirty="0"/>
              <a:t> </a:t>
            </a:r>
            <a:r>
              <a:rPr dirty="0" err="1"/>
              <a:t>뒹굴었습니다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015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brought him. When the spirit saw Jesus,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immediately threw the boy into a convulsion.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fell to the ground and rolled around, foaming at the mouth.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065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아이의</a:t>
            </a:r>
            <a:r>
              <a:rPr dirty="0"/>
              <a:t> </a:t>
            </a:r>
            <a:r>
              <a:rPr dirty="0" err="1"/>
              <a:t>아버지에게</a:t>
            </a:r>
            <a:r>
              <a:rPr dirty="0"/>
              <a:t> </a:t>
            </a:r>
            <a:r>
              <a:rPr dirty="0" err="1"/>
              <a:t>물으셨습니다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“이 </a:t>
            </a:r>
            <a:r>
              <a:rPr dirty="0" err="1"/>
              <a:t>아이가</a:t>
            </a:r>
            <a:r>
              <a:rPr dirty="0"/>
              <a:t> </a:t>
            </a:r>
            <a:r>
              <a:rPr dirty="0" err="1"/>
              <a:t>언제부터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됐느냐</a:t>
            </a:r>
            <a:r>
              <a:rPr dirty="0"/>
              <a:t>?”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어릴</a:t>
            </a:r>
            <a:r>
              <a:rPr dirty="0"/>
              <a:t> </a:t>
            </a:r>
            <a:r>
              <a:rPr dirty="0" err="1"/>
              <a:t>때부터입니다</a:t>
            </a:r>
            <a:r>
              <a:rPr dirty="0"/>
              <a:t>."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07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asked the boy's father, "How long has he been like this?"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"From childhood," he answered.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381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귀신이</a:t>
            </a:r>
            <a:r>
              <a:rPr dirty="0"/>
              <a:t> </a:t>
            </a:r>
            <a:r>
              <a:rPr dirty="0" err="1"/>
              <a:t>아이를</a:t>
            </a:r>
            <a:r>
              <a:rPr dirty="0"/>
              <a:t> </a:t>
            </a:r>
            <a:r>
              <a:rPr dirty="0" err="1"/>
              <a:t>죽이려고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번 불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내던지고</a:t>
            </a:r>
            <a:r>
              <a:rPr dirty="0"/>
              <a:t> </a:t>
            </a:r>
            <a:r>
              <a:rPr dirty="0" err="1"/>
              <a:t>물속에도</a:t>
            </a:r>
            <a:r>
              <a:rPr dirty="0"/>
              <a:t> </a:t>
            </a:r>
            <a:r>
              <a:rPr dirty="0" err="1"/>
              <a:t>빠뜨렸습니다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선생님께서</a:t>
            </a:r>
            <a:r>
              <a:rPr dirty="0"/>
              <a:t> </a:t>
            </a:r>
            <a:r>
              <a:rPr dirty="0" err="1"/>
              <a:t>어떻게든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수 </a:t>
            </a:r>
            <a:r>
              <a:rPr dirty="0" err="1"/>
              <a:t>있다면</a:t>
            </a:r>
            <a:r>
              <a:rPr dirty="0"/>
              <a:t> </a:t>
            </a:r>
            <a:r>
              <a:rPr dirty="0" err="1"/>
              <a:t>제발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여기시고</a:t>
            </a:r>
            <a:r>
              <a:rPr dirty="0"/>
              <a:t> </a:t>
            </a:r>
            <a:r>
              <a:rPr dirty="0" err="1"/>
              <a:t>도와주십시오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09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"It has often thrown him into fire or water to kill him.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you can do anything, take pity on us and help us."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45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“‘</a:t>
            </a:r>
            <a:r>
              <a:rPr dirty="0" err="1"/>
              <a:t>하실</a:t>
            </a:r>
            <a:r>
              <a:rPr dirty="0"/>
              <a:t> 수 </a:t>
            </a:r>
            <a:r>
              <a:rPr dirty="0" err="1"/>
              <a:t>있다면’이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말이냐</a:t>
            </a:r>
            <a:r>
              <a:rPr dirty="0"/>
              <a:t>?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가능하다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"`If you can'?" said Jesus. "Everything is possible for him who believes."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627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곧 </a:t>
            </a:r>
            <a:r>
              <a:rPr dirty="0" err="1"/>
              <a:t>아이의</a:t>
            </a:r>
            <a:r>
              <a:rPr dirty="0"/>
              <a:t> </a:t>
            </a:r>
            <a:r>
              <a:rPr dirty="0" err="1"/>
              <a:t>아버지가</a:t>
            </a:r>
            <a:r>
              <a:rPr dirty="0"/>
              <a:t> </a:t>
            </a:r>
            <a:r>
              <a:rPr dirty="0" err="1"/>
              <a:t>소리쳤습니다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믿습니다</a:t>
            </a:r>
            <a:r>
              <a:rPr dirty="0"/>
              <a:t>! </a:t>
            </a:r>
            <a:r>
              <a:rPr dirty="0" err="1"/>
              <a:t>믿음이</a:t>
            </a:r>
            <a:r>
              <a:rPr dirty="0"/>
              <a:t> </a:t>
            </a:r>
            <a:r>
              <a:rPr dirty="0" err="1"/>
              <a:t>부족한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도와주십시오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406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Immediately the boy's father exclaimed, "I do believe;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help me overcome my unbelief!"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0547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이 </a:t>
            </a:r>
            <a:r>
              <a:rPr dirty="0" err="1"/>
              <a:t>광경을</a:t>
            </a:r>
            <a:r>
              <a:rPr dirty="0"/>
              <a:t> </a:t>
            </a:r>
            <a:r>
              <a:rPr dirty="0" err="1"/>
              <a:t>보려고</a:t>
            </a:r>
            <a:r>
              <a:rPr dirty="0"/>
              <a:t> </a:t>
            </a:r>
            <a:r>
              <a:rPr dirty="0" err="1"/>
              <a:t>달려오는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귀신을</a:t>
            </a:r>
            <a:r>
              <a:rPr dirty="0"/>
              <a:t> </a:t>
            </a:r>
            <a:r>
              <a:rPr dirty="0" err="1"/>
              <a:t>꾸짖으셨습니다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말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귀신아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명령한다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아이에게서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들어가지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53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saw that a crowd was running to the scene,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rebuked the evil spirit. "You deaf and mute spirit," he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command you, come out of him and never enter him again."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479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귀신은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/>
              <a:t> </a:t>
            </a:r>
            <a:r>
              <a:rPr dirty="0" err="1"/>
              <a:t>지르며</a:t>
            </a:r>
            <a:r>
              <a:rPr dirty="0"/>
              <a:t> </a:t>
            </a:r>
            <a:r>
              <a:rPr dirty="0" err="1"/>
              <a:t>아이에게</a:t>
            </a:r>
            <a:r>
              <a:rPr dirty="0"/>
              <a:t> </a:t>
            </a:r>
            <a:r>
              <a:rPr dirty="0" err="1"/>
              <a:t>심한</a:t>
            </a:r>
            <a:r>
              <a:rPr dirty="0"/>
              <a:t> </a:t>
            </a:r>
            <a:r>
              <a:rPr dirty="0" err="1"/>
              <a:t>경련을</a:t>
            </a:r>
            <a:r>
              <a:rPr dirty="0"/>
              <a:t> </a:t>
            </a:r>
            <a:r>
              <a:rPr dirty="0" err="1"/>
              <a:t>일으키더니</a:t>
            </a:r>
            <a:r>
              <a:rPr dirty="0"/>
              <a:t> </a:t>
            </a:r>
            <a:r>
              <a:rPr dirty="0" err="1"/>
              <a:t>나갔습니다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아이가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것같이</a:t>
            </a:r>
            <a:r>
              <a:rPr dirty="0"/>
              <a:t> 돼 </a:t>
            </a:r>
            <a:r>
              <a:rPr dirty="0" err="1"/>
              <a:t>누워</a:t>
            </a:r>
            <a:r>
              <a:rPr dirty="0"/>
              <a:t> </a:t>
            </a:r>
            <a:r>
              <a:rPr dirty="0" err="1"/>
              <a:t>있자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수군거렸습니다</a:t>
            </a:r>
            <a:r>
              <a:rPr dirty="0"/>
              <a:t>. “</a:t>
            </a:r>
            <a:r>
              <a:rPr dirty="0" err="1"/>
              <a:t>아이가</a:t>
            </a:r>
            <a:r>
              <a:rPr dirty="0"/>
              <a:t> </a:t>
            </a:r>
            <a:r>
              <a:rPr dirty="0" err="1"/>
              <a:t>죽었나</a:t>
            </a:r>
            <a:r>
              <a:rPr dirty="0"/>
              <a:t> </a:t>
            </a:r>
            <a:r>
              <a:rPr dirty="0" err="1"/>
              <a:t>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007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spirit shrieked, convulsed him violently and came out.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boy looked so much like a corpse that many said, "He's dead."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그때 예수께서 아이의 손을 잡아 일으키셨습니다. 그러자 아이가 벌떡 일어섰습니다.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Jesus took him by the hand and lifted him to his feet, and he stood up.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집안으로</a:t>
            </a:r>
            <a:r>
              <a:rPr dirty="0"/>
              <a:t> </a:t>
            </a:r>
            <a:r>
              <a:rPr dirty="0" err="1"/>
              <a:t>들어가신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따로</a:t>
            </a:r>
            <a:r>
              <a:rPr dirty="0"/>
              <a:t> </a:t>
            </a:r>
            <a:r>
              <a:rPr dirty="0" err="1"/>
              <a:t>물어보았습니다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어째서</a:t>
            </a:r>
            <a:r>
              <a:rPr dirty="0"/>
              <a:t> </a:t>
            </a:r>
            <a:r>
              <a:rPr dirty="0" err="1"/>
              <a:t>저희는</a:t>
            </a:r>
            <a:r>
              <a:rPr dirty="0"/>
              <a:t> </a:t>
            </a:r>
            <a:r>
              <a:rPr dirty="0" err="1"/>
              <a:t>귀신을</a:t>
            </a:r>
            <a:r>
              <a:rPr dirty="0"/>
              <a:t> </a:t>
            </a:r>
            <a:r>
              <a:rPr dirty="0" err="1"/>
              <a:t>쫓아내지</a:t>
            </a:r>
            <a:r>
              <a:rPr dirty="0"/>
              <a:t> </a:t>
            </a:r>
            <a:r>
              <a:rPr dirty="0" err="1"/>
              <a:t>못했습니까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49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Jesus had gone indoors, his disciples asked him privately,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couldn't we drive it out?"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예수께서 대답하셨습니다. “이런 귀신은 오직 기도로만 쫓아낼 수 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replied, "This kind can come out only by prayer."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507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옷은</a:t>
            </a:r>
            <a:r>
              <a:rPr dirty="0"/>
              <a:t> 이 </a:t>
            </a:r>
            <a:r>
              <a:rPr dirty="0" err="1"/>
              <a:t>세상</a:t>
            </a:r>
            <a:r>
              <a:rPr dirty="0"/>
              <a:t> 그 </a:t>
            </a:r>
            <a:r>
              <a:rPr dirty="0" err="1"/>
              <a:t>누구도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희게</a:t>
            </a:r>
            <a:r>
              <a:rPr dirty="0"/>
              <a:t> 할 수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만큼</a:t>
            </a:r>
            <a:r>
              <a:rPr dirty="0"/>
              <a:t> </a:t>
            </a:r>
            <a:r>
              <a:rPr dirty="0" err="1"/>
              <a:t>새하얗게</a:t>
            </a:r>
            <a:r>
              <a:rPr dirty="0"/>
              <a:t> </a:t>
            </a:r>
            <a:r>
              <a:rPr dirty="0" err="1"/>
              <a:t>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광채가</a:t>
            </a:r>
            <a:r>
              <a:rPr dirty="0"/>
              <a:t> </a:t>
            </a:r>
            <a:r>
              <a:rPr dirty="0" err="1"/>
              <a:t>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986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clothes became dazzling white, whiter than anyone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world could bleach them.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갈릴리를</a:t>
            </a:r>
            <a:r>
              <a:rPr dirty="0"/>
              <a:t> </a:t>
            </a:r>
            <a:r>
              <a:rPr dirty="0" err="1"/>
              <a:t>지나가게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일행이</a:t>
            </a:r>
            <a:r>
              <a:rPr dirty="0"/>
              <a:t> </a:t>
            </a:r>
            <a:r>
              <a:rPr dirty="0" err="1"/>
              <a:t>어디로</a:t>
            </a:r>
            <a:r>
              <a:rPr dirty="0"/>
              <a:t> </a:t>
            </a:r>
            <a:r>
              <a:rPr dirty="0" err="1"/>
              <a:t>가는지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모르기를</a:t>
            </a:r>
            <a:r>
              <a:rPr dirty="0"/>
              <a:t> </a:t>
            </a:r>
            <a:r>
              <a:rPr dirty="0" err="1"/>
              <a:t>바라셨습니다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845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left that place and passed through Galilee.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did not want anyone to know where they were,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213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제자들을</a:t>
            </a:r>
            <a:r>
              <a:rPr dirty="0"/>
              <a:t> </a:t>
            </a:r>
            <a:r>
              <a:rPr dirty="0" err="1"/>
              <a:t>가르치고</a:t>
            </a:r>
            <a:r>
              <a:rPr dirty="0"/>
              <a:t> </a:t>
            </a:r>
            <a:r>
              <a:rPr dirty="0" err="1"/>
              <a:t>계셨기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인자는</a:t>
            </a:r>
            <a:r>
              <a:rPr dirty="0"/>
              <a:t> </a:t>
            </a:r>
            <a:r>
              <a:rPr dirty="0" err="1"/>
              <a:t>배반을</a:t>
            </a:r>
            <a:r>
              <a:rPr dirty="0"/>
              <a:t> </a:t>
            </a:r>
            <a:r>
              <a:rPr dirty="0" err="1"/>
              <a:t>당하고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넘겨져</a:t>
            </a:r>
            <a:r>
              <a:rPr dirty="0"/>
              <a:t> </a:t>
            </a:r>
            <a:r>
              <a:rPr dirty="0" err="1"/>
              <a:t>죽임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3일 </a:t>
            </a:r>
            <a:r>
              <a:rPr dirty="0" err="1"/>
              <a:t>만에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살아날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50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was teaching his disciples. He said to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Son of Man is going to be betrayed into the hands of men.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kill him, and after three days he will rise."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제자들은</a:t>
            </a:r>
            <a:r>
              <a:rPr dirty="0"/>
              <a:t> 그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뜻인지</a:t>
            </a:r>
            <a:r>
              <a:rPr dirty="0"/>
              <a:t> </a:t>
            </a:r>
            <a:r>
              <a:rPr dirty="0" err="1"/>
              <a:t>깨닫지</a:t>
            </a:r>
            <a:r>
              <a:rPr dirty="0"/>
              <a:t> </a:t>
            </a:r>
            <a:r>
              <a:rPr dirty="0" err="1"/>
              <a:t>못했고</a:t>
            </a:r>
            <a:r>
              <a:rPr dirty="0"/>
              <a:t> </a:t>
            </a:r>
            <a:r>
              <a:rPr dirty="0" err="1"/>
              <a:t>두려워서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묻지도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did not understand what he meant and were afraid to ask him about it.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가버나움으로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집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계실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물으셨습니다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길에</a:t>
            </a:r>
            <a:r>
              <a:rPr dirty="0"/>
              <a:t> </a:t>
            </a:r>
            <a:r>
              <a:rPr dirty="0" err="1"/>
              <a:t>너희끼리</a:t>
            </a:r>
            <a:r>
              <a:rPr dirty="0"/>
              <a:t> 왜 </a:t>
            </a:r>
            <a:r>
              <a:rPr dirty="0" err="1"/>
              <a:t>논쟁했느냐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35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came to Capernaum. When he was in the house, he asked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were you arguing about on the road?"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제자들은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길에서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큰 </a:t>
            </a:r>
            <a:r>
              <a:rPr dirty="0" err="1"/>
              <a:t>사람이냐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문제로</a:t>
            </a:r>
            <a:r>
              <a:rPr dirty="0"/>
              <a:t> </a:t>
            </a:r>
            <a:r>
              <a:rPr dirty="0" err="1"/>
              <a:t>다투었기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04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kept quiet because on the way they had argued about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was the greatest.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앉으시면서</a:t>
            </a:r>
            <a:r>
              <a:rPr dirty="0"/>
              <a:t> </a:t>
            </a:r>
            <a:r>
              <a:rPr dirty="0" err="1"/>
              <a:t>열두</a:t>
            </a:r>
            <a:r>
              <a:rPr dirty="0"/>
              <a:t> </a:t>
            </a:r>
            <a:r>
              <a:rPr dirty="0" err="1"/>
              <a:t>제자를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놓고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첫째가</a:t>
            </a:r>
            <a:r>
              <a:rPr dirty="0"/>
              <a:t> </a:t>
            </a:r>
            <a:r>
              <a:rPr dirty="0" err="1"/>
              <a:t>되려면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꼴찌가</a:t>
            </a:r>
            <a:r>
              <a:rPr dirty="0"/>
              <a:t> </a:t>
            </a:r>
            <a:r>
              <a:rPr dirty="0" err="1"/>
              <a:t>돼야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돼야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728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Sitting down, Jesus called the Twelve and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anyone wants to be first, he must be the very last, and the servant of all."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한 </a:t>
            </a:r>
            <a:r>
              <a:rPr dirty="0" err="1"/>
              <a:t>어린아이를</a:t>
            </a:r>
            <a:r>
              <a:rPr dirty="0"/>
              <a:t> </a:t>
            </a:r>
            <a:r>
              <a:rPr dirty="0" err="1"/>
              <a:t>데려와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가운데에</a:t>
            </a:r>
            <a:r>
              <a:rPr dirty="0"/>
              <a:t> </a:t>
            </a:r>
            <a:r>
              <a:rPr dirty="0" err="1"/>
              <a:t>세우셨습니다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아이를</a:t>
            </a:r>
            <a:r>
              <a:rPr dirty="0"/>
              <a:t> </a:t>
            </a:r>
            <a:r>
              <a:rPr dirty="0" err="1"/>
              <a:t>팔로</a:t>
            </a:r>
            <a:r>
              <a:rPr dirty="0"/>
              <a:t> </a:t>
            </a:r>
            <a:r>
              <a:rPr dirty="0" err="1"/>
              <a:t>껴안고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94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took a little child and had him stand among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Taking him in his arms, he said to them,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54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/>
              <a:t>“</a:t>
            </a:r>
            <a:r>
              <a:rPr dirty="0" err="1"/>
              <a:t>누구든지</a:t>
            </a:r>
            <a:r>
              <a:rPr dirty="0"/>
              <a:t> 내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어린아이</a:t>
            </a:r>
            <a:r>
              <a:rPr dirty="0"/>
              <a:t>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영접하는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영접하는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영접하는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영접하는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나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영접하는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111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"Whoever welcomes one of these little children in my name welcomes me;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and whoever welcomes me does not welcome me but the one who sent me."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81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요한이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선생님</a:t>
            </a:r>
            <a:r>
              <a:rPr dirty="0"/>
              <a:t>, </a:t>
            </a:r>
            <a:r>
              <a:rPr dirty="0" err="1"/>
              <a:t>선생님의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귀신을</a:t>
            </a:r>
            <a:r>
              <a:rPr dirty="0"/>
              <a:t> </a:t>
            </a:r>
            <a:r>
              <a:rPr dirty="0" err="1"/>
              <a:t>쫓아내는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따르는</a:t>
            </a:r>
            <a:r>
              <a:rPr dirty="0"/>
              <a:t> </a:t>
            </a:r>
            <a:r>
              <a:rPr dirty="0" err="1"/>
              <a:t>자가</a:t>
            </a:r>
            <a:r>
              <a:rPr dirty="0"/>
              <a:t> </a:t>
            </a:r>
            <a:r>
              <a:rPr dirty="0" err="1"/>
              <a:t>아니어서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02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"Teacher," said John, "we saw a man driving out demons in your name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 told him to stop, because he was not one of us."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15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내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기적을</a:t>
            </a:r>
            <a:r>
              <a:rPr dirty="0"/>
              <a:t> </a:t>
            </a:r>
            <a:r>
              <a:rPr dirty="0" err="1"/>
              <a:t>행하고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욕할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95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stop him," Jesus said.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 one who does a miracle in my name can in the next moment say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anything bad about me,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그리고 거기에 엘리야가 모세와 함께 그들 앞에 나타나 예수와 이야기를 나누었습니다.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there appeared before them Elijah and Moses, who were talking with Jesus.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누구든지 우리를 반대하지 않으면 우리 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whoever is not against us is for us.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사람인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물 한 </a:t>
            </a:r>
            <a:r>
              <a:rPr dirty="0" err="1"/>
              <a:t>잔이라도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상을</a:t>
            </a:r>
            <a:r>
              <a:rPr dirty="0"/>
              <a:t> </a:t>
            </a:r>
            <a:r>
              <a:rPr dirty="0" err="1"/>
              <a:t>잃지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83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 the truth, anyone who gives you a cup of water in my name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belong to Christ will certainly not lose his reward.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/>
              <a:t>또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어린아이들</a:t>
            </a:r>
            <a:r>
              <a:rPr dirty="0"/>
              <a:t> 중 </a:t>
            </a:r>
            <a:r>
              <a:rPr dirty="0" err="1"/>
              <a:t>하나라도</a:t>
            </a:r>
            <a:r>
              <a:rPr dirty="0"/>
              <a:t> </a:t>
            </a:r>
            <a:r>
              <a:rPr dirty="0" err="1"/>
              <a:t>죄짓게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차라리</a:t>
            </a:r>
            <a:r>
              <a:rPr dirty="0"/>
              <a:t> 큰 </a:t>
            </a:r>
            <a:r>
              <a:rPr dirty="0" err="1"/>
              <a:t>맷돌을</a:t>
            </a:r>
            <a:r>
              <a:rPr dirty="0"/>
              <a:t> </a:t>
            </a:r>
            <a:r>
              <a:rPr dirty="0" err="1"/>
              <a:t>목에</a:t>
            </a:r>
            <a:r>
              <a:rPr dirty="0"/>
              <a:t> </a:t>
            </a:r>
            <a:r>
              <a:rPr dirty="0" err="1"/>
              <a:t>달고</a:t>
            </a:r>
            <a:r>
              <a:rPr dirty="0"/>
              <a:t> </a:t>
            </a:r>
            <a:r>
              <a:rPr dirty="0" err="1"/>
              <a:t>바다에</a:t>
            </a:r>
            <a:r>
              <a:rPr dirty="0"/>
              <a:t> </a:t>
            </a:r>
            <a:r>
              <a:rPr dirty="0" err="1"/>
              <a:t>던져지는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나을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01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if anyone causes one of these little ones who believe in me to sin,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would be better for him to be thrown into the sea with a large millstone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tied around his neck.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/>
              <a:t>네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죄짓게</a:t>
            </a:r>
            <a:r>
              <a:rPr dirty="0"/>
              <a:t> </a:t>
            </a:r>
            <a:r>
              <a:rPr dirty="0" err="1"/>
              <a:t>하거든</a:t>
            </a:r>
            <a:r>
              <a:rPr dirty="0"/>
              <a:t> </a:t>
            </a:r>
            <a:r>
              <a:rPr dirty="0" err="1"/>
              <a:t>잘라</a:t>
            </a:r>
            <a:r>
              <a:rPr dirty="0"/>
              <a:t> </a:t>
            </a:r>
            <a:r>
              <a:rPr dirty="0" err="1"/>
              <a:t>버려라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두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꺼지지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지옥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떨어지느니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몸이</a:t>
            </a:r>
            <a:r>
              <a:rPr dirty="0"/>
              <a:t> </a:t>
            </a:r>
            <a:r>
              <a:rPr dirty="0" err="1"/>
              <a:t>되더라도</a:t>
            </a:r>
            <a:r>
              <a:rPr dirty="0"/>
              <a:t> </a:t>
            </a:r>
            <a:r>
              <a:rPr dirty="0" err="1"/>
              <a:t>생명에</a:t>
            </a:r>
            <a:r>
              <a:rPr dirty="0"/>
              <a:t> </a:t>
            </a:r>
            <a:r>
              <a:rPr dirty="0" err="1"/>
              <a:t>들어가는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더 </a:t>
            </a:r>
            <a:r>
              <a:rPr dirty="0" err="1"/>
              <a:t>낫다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44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your hand causes you to sin, cut it off. It is better for you to enter life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maimed than with two hands to go into hell, where the fire never goes out.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(없음)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(BLANK)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/>
              <a:t>또 네 </a:t>
            </a:r>
            <a:r>
              <a:rPr dirty="0" err="1"/>
              <a:t>발이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죄짓게</a:t>
            </a:r>
            <a:r>
              <a:rPr dirty="0"/>
              <a:t> </a:t>
            </a:r>
            <a:r>
              <a:rPr dirty="0" err="1"/>
              <a:t>하거든</a:t>
            </a:r>
            <a:r>
              <a:rPr dirty="0"/>
              <a:t> </a:t>
            </a:r>
            <a:r>
              <a:rPr dirty="0" err="1"/>
              <a:t>잘라</a:t>
            </a:r>
            <a:r>
              <a:rPr dirty="0"/>
              <a:t> </a:t>
            </a:r>
            <a:r>
              <a:rPr dirty="0" err="1"/>
              <a:t>버려라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두 </a:t>
            </a:r>
            <a:r>
              <a:rPr dirty="0" err="1"/>
              <a:t>발을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지옥에</a:t>
            </a:r>
            <a:r>
              <a:rPr dirty="0"/>
              <a:t> </a:t>
            </a:r>
            <a:r>
              <a:rPr dirty="0" err="1"/>
              <a:t>던져지느니</a:t>
            </a:r>
            <a:r>
              <a:rPr dirty="0"/>
              <a:t> 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다리로</a:t>
            </a:r>
            <a:r>
              <a:rPr dirty="0"/>
              <a:t> </a:t>
            </a:r>
            <a:r>
              <a:rPr dirty="0" err="1"/>
              <a:t>생명에</a:t>
            </a:r>
            <a:r>
              <a:rPr dirty="0"/>
              <a:t> </a:t>
            </a:r>
            <a:r>
              <a:rPr dirty="0" err="1"/>
              <a:t>들어가는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더 </a:t>
            </a:r>
            <a:r>
              <a:rPr dirty="0" err="1"/>
              <a:t>낫다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886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your foot causes you to sin, cut it off.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better for you to enter life crippled than to have two feet and be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thrown into hell.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(없음)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(BLANK)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018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/>
              <a:t>또 네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죄짓게</a:t>
            </a:r>
            <a:r>
              <a:rPr dirty="0"/>
              <a:t> </a:t>
            </a:r>
            <a:r>
              <a:rPr dirty="0" err="1"/>
              <a:t>하거든</a:t>
            </a:r>
            <a:r>
              <a:rPr dirty="0"/>
              <a:t> </a:t>
            </a:r>
            <a:r>
              <a:rPr dirty="0" err="1"/>
              <a:t>뽑아</a:t>
            </a:r>
            <a:r>
              <a:rPr dirty="0"/>
              <a:t> </a:t>
            </a:r>
            <a:r>
              <a:rPr dirty="0" err="1"/>
              <a:t>버려라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두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지옥에</a:t>
            </a:r>
            <a:r>
              <a:rPr dirty="0"/>
              <a:t> </a:t>
            </a:r>
            <a:r>
              <a:rPr dirty="0" err="1"/>
              <a:t>던져지느니</a:t>
            </a:r>
            <a:r>
              <a:rPr dirty="0"/>
              <a:t> 한 </a:t>
            </a:r>
            <a:r>
              <a:rPr dirty="0" err="1"/>
              <a:t>눈만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나라에</a:t>
            </a:r>
            <a:r>
              <a:rPr dirty="0"/>
              <a:t> </a:t>
            </a:r>
            <a:r>
              <a:rPr dirty="0" err="1"/>
              <a:t>들어가는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더 </a:t>
            </a:r>
            <a:r>
              <a:rPr dirty="0" err="1"/>
              <a:t>낫다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78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your eye causes you to sin, pluck it out. It is better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to enter the kingdom of God with one eye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to have two eyes and be thrown into hell,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48</a:t>
            </a:r>
            <a:br/>
            <a:r>
              <a:t>지옥은 ‘벌레도 죽지 않고 불도 꺼지지 않는’곳이다.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where "`their worm does not die, and the fire is not quenched.'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49</a:t>
            </a:r>
            <a:br/>
            <a:r>
              <a:t>모든 사람이 소금에 절여지듯 불에 절여질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Everyone will be salted with fire.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81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좋겠습니다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초막</a:t>
            </a:r>
            <a:r>
              <a:rPr dirty="0"/>
              <a:t> 세 </a:t>
            </a:r>
            <a:r>
              <a:rPr dirty="0" err="1"/>
              <a:t>개를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하나에는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하나에는</a:t>
            </a:r>
            <a:r>
              <a:rPr dirty="0"/>
              <a:t> </a:t>
            </a:r>
            <a:r>
              <a:rPr dirty="0" err="1"/>
              <a:t>모세를</a:t>
            </a:r>
            <a:r>
              <a:rPr dirty="0"/>
              <a:t>, </a:t>
            </a:r>
            <a:r>
              <a:rPr dirty="0" err="1"/>
              <a:t>하나에는</a:t>
            </a:r>
            <a:r>
              <a:rPr dirty="0"/>
              <a:t> </a:t>
            </a:r>
            <a:r>
              <a:rPr dirty="0" err="1"/>
              <a:t>엘리야를</a:t>
            </a:r>
            <a:r>
              <a:rPr dirty="0"/>
              <a:t> </a:t>
            </a:r>
            <a:r>
              <a:rPr dirty="0" err="1"/>
              <a:t>모시도록</a:t>
            </a:r>
            <a:r>
              <a:rPr dirty="0"/>
              <a:t> </a:t>
            </a:r>
            <a:r>
              <a:rPr dirty="0" err="1"/>
              <a:t>하겠습니다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11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Peter said to Jesus, "Rabbi, it is good for us to be here. Let us put up 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hree</a:t>
            </a:r>
            <a:r>
              <a:rPr dirty="0"/>
              <a:t> shelters -- one for you, one for Moses and one for Elijah."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044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</a:t>
            </a:r>
            <a:br>
              <a:rPr dirty="0"/>
            </a:br>
            <a:r>
              <a:rPr dirty="0" err="1"/>
              <a:t>소금은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소금이</a:t>
            </a:r>
            <a:r>
              <a:rPr dirty="0"/>
              <a:t> 그 </a:t>
            </a:r>
            <a:r>
              <a:rPr dirty="0" err="1"/>
              <a:t>짠맛을</a:t>
            </a:r>
            <a:r>
              <a:rPr dirty="0"/>
              <a:t> </a:t>
            </a:r>
            <a:r>
              <a:rPr dirty="0" err="1"/>
              <a:t>잃으면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짜게</a:t>
            </a:r>
            <a:r>
              <a:rPr dirty="0"/>
              <a:t> </a:t>
            </a:r>
            <a:r>
              <a:rPr dirty="0" err="1"/>
              <a:t>되겠느냐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소금을</a:t>
            </a:r>
            <a:r>
              <a:rPr dirty="0"/>
              <a:t> </a:t>
            </a:r>
            <a:r>
              <a:rPr dirty="0" err="1"/>
              <a:t>간직하고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화목하게</a:t>
            </a:r>
            <a:r>
              <a:rPr dirty="0"/>
              <a:t> </a:t>
            </a:r>
            <a:r>
              <a:rPr dirty="0" err="1"/>
              <a:t>지내라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35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"Salt is good, but if it loses its saltiness, how can you make it salty again?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Have salt in yourselves, and be at peace with each other."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모두들 몹시 두려웠기 때문에 베드로는 무슨 말을 해야 좋을지 몰라 이렇게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(He did not know what to say, they were so frightened.)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나타나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위를</a:t>
            </a:r>
            <a:r>
              <a:rPr dirty="0"/>
              <a:t> </a:t>
            </a:r>
            <a:r>
              <a:rPr dirty="0" err="1"/>
              <a:t>덮더니</a:t>
            </a:r>
            <a:r>
              <a:rPr dirty="0"/>
              <a:t> </a:t>
            </a:r>
            <a:r>
              <a:rPr dirty="0" err="1"/>
              <a:t>구름</a:t>
            </a:r>
            <a:r>
              <a:rPr dirty="0"/>
              <a:t>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들려왔습니다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이는</a:t>
            </a:r>
            <a:r>
              <a:rPr dirty="0"/>
              <a:t> 내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아들이다</a:t>
            </a:r>
            <a:r>
              <a:rPr dirty="0"/>
              <a:t>.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762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 cloud appeared and enveloped them, and a voice came from the cloud: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my Son, whom I love. Listen to him!"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그 </a:t>
            </a:r>
            <a:r>
              <a:rPr dirty="0" err="1"/>
              <a:t>순간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주위를</a:t>
            </a:r>
            <a:r>
              <a:rPr dirty="0"/>
              <a:t> </a:t>
            </a:r>
            <a:r>
              <a:rPr dirty="0" err="1"/>
              <a:t>살펴보았습니다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그때는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보이지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예수만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계셨습니다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79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Suddenly, when they looked around, they no longer saw anyone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them except Jesus.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435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산을</a:t>
            </a:r>
            <a:r>
              <a:rPr dirty="0"/>
              <a:t> </a:t>
            </a:r>
            <a:r>
              <a:rPr dirty="0" err="1"/>
              <a:t>내려오시면서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단단히</a:t>
            </a:r>
            <a:r>
              <a:rPr dirty="0"/>
              <a:t> </a:t>
            </a:r>
            <a:r>
              <a:rPr dirty="0" err="1"/>
              <a:t>일러</a:t>
            </a:r>
            <a:r>
              <a:rPr dirty="0"/>
              <a:t> </a:t>
            </a:r>
            <a:r>
              <a:rPr dirty="0" err="1"/>
              <a:t>두셨습니다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인자가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가운데에서</a:t>
            </a:r>
            <a:r>
              <a:rPr dirty="0"/>
              <a:t> </a:t>
            </a:r>
            <a:r>
              <a:rPr dirty="0" err="1"/>
              <a:t>살아날</a:t>
            </a:r>
            <a:r>
              <a:rPr dirty="0"/>
              <a:t> </a:t>
            </a:r>
            <a:r>
              <a:rPr dirty="0" err="1"/>
              <a:t>때까지는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본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아무에게도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말아라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91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they were coming down the mountain, Jesus gave them orders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to tell anyone what they had seen until the Son of Man had risen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dead.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2535</Words>
  <Application>Microsoft Office PowerPoint</Application>
  <PresentationFormat>와이드스크린</PresentationFormat>
  <Paragraphs>257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2022-09-17T07:33:12Z</dcterms:modified>
</cp:coreProperties>
</file>