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9" d="100"/>
          <a:sy n="109" d="100"/>
        </p:scale>
        <p:origin x="2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하나님과 주 예수 그리스도의 종 야고보는 흩어져 있는 열두 지파에게 안부를 전합니다.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731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James, a servant of God and of the Lord Jesus </a:t>
            </a:r>
            <a:r>
              <a:rPr dirty="0" smtClean="0"/>
              <a:t>Christ,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the twelve tribes scattered among the nations: Greetings.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부자는</a:t>
            </a:r>
            <a:r>
              <a:rPr dirty="0"/>
              <a:t> </a:t>
            </a: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낮은</a:t>
            </a:r>
            <a:r>
              <a:rPr dirty="0"/>
              <a:t> </a:t>
            </a:r>
            <a:r>
              <a:rPr dirty="0" err="1"/>
              <a:t>위치를</a:t>
            </a:r>
            <a:r>
              <a:rPr dirty="0"/>
              <a:t> </a:t>
            </a:r>
            <a:r>
              <a:rPr dirty="0" err="1"/>
              <a:t>자랑하십시오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 err="1"/>
              <a:t>부자는</a:t>
            </a:r>
            <a:r>
              <a:rPr dirty="0"/>
              <a:t> </a:t>
            </a:r>
            <a:r>
              <a:rPr dirty="0" err="1"/>
              <a:t>풀의</a:t>
            </a:r>
            <a:r>
              <a:rPr dirty="0"/>
              <a:t> </a:t>
            </a:r>
            <a:r>
              <a:rPr dirty="0" err="1"/>
              <a:t>꽃처럼</a:t>
            </a:r>
            <a:r>
              <a:rPr dirty="0"/>
              <a:t> </a:t>
            </a:r>
            <a:r>
              <a:rPr dirty="0" err="1"/>
              <a:t>사라져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511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one who is rich should take pride in his low </a:t>
            </a:r>
            <a:r>
              <a:rPr dirty="0" smtClean="0"/>
              <a:t>position,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he will pass away like a wild flower.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해가</a:t>
            </a:r>
            <a:r>
              <a:rPr dirty="0"/>
              <a:t> 떠 </a:t>
            </a:r>
            <a:r>
              <a:rPr dirty="0" err="1"/>
              <a:t>뜨거워져</a:t>
            </a:r>
            <a:r>
              <a:rPr dirty="0"/>
              <a:t> </a:t>
            </a:r>
            <a:r>
              <a:rPr dirty="0" err="1"/>
              <a:t>풀을</a:t>
            </a:r>
            <a:r>
              <a:rPr dirty="0"/>
              <a:t> </a:t>
            </a:r>
            <a:r>
              <a:rPr dirty="0" err="1"/>
              <a:t>말리면</a:t>
            </a:r>
            <a:r>
              <a:rPr dirty="0"/>
              <a:t> </a:t>
            </a:r>
            <a:r>
              <a:rPr dirty="0" err="1"/>
              <a:t>꽃은</a:t>
            </a:r>
            <a:r>
              <a:rPr dirty="0"/>
              <a:t> </a:t>
            </a:r>
            <a:r>
              <a:rPr dirty="0" err="1"/>
              <a:t>떨어지고</a:t>
            </a:r>
            <a:r>
              <a:rPr dirty="0"/>
              <a:t> 그 </a:t>
            </a:r>
            <a:r>
              <a:rPr dirty="0" err="1"/>
              <a:t>아름다움을</a:t>
            </a:r>
            <a:r>
              <a:rPr dirty="0"/>
              <a:t> </a:t>
            </a:r>
            <a:r>
              <a:rPr dirty="0" err="1"/>
              <a:t>잃고</a:t>
            </a:r>
            <a:r>
              <a:rPr dirty="0"/>
              <a:t> </a:t>
            </a:r>
            <a:r>
              <a:rPr dirty="0" err="1"/>
              <a:t>맙니다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이처럼</a:t>
            </a:r>
            <a:r>
              <a:rPr dirty="0" smtClean="0"/>
              <a:t> </a:t>
            </a:r>
            <a:r>
              <a:rPr dirty="0" err="1"/>
              <a:t>부자도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행하는</a:t>
            </a:r>
            <a:r>
              <a:rPr dirty="0"/>
              <a:t> 일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소멸될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712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sun rises with scorching heat and withers the </a:t>
            </a:r>
            <a:r>
              <a:rPr dirty="0" smtClean="0"/>
              <a:t>plant;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its </a:t>
            </a:r>
            <a:r>
              <a:rPr dirty="0"/>
              <a:t>blossom falls and its beauty is destroyed. In the same </a:t>
            </a:r>
            <a:r>
              <a:rPr dirty="0" smtClean="0"/>
              <a:t>way,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rich man will fade away even while he goes about his business.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919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시험을</a:t>
            </a:r>
            <a:r>
              <a:rPr dirty="0"/>
              <a:t> </a:t>
            </a:r>
            <a:r>
              <a:rPr dirty="0" err="1"/>
              <a:t>견디는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복이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 </a:t>
            </a: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인정을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 smtClean="0"/>
              <a:t>후에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하나님을</a:t>
            </a:r>
            <a:r>
              <a:rPr dirty="0" smtClean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약속된</a:t>
            </a:r>
            <a:r>
              <a:rPr dirty="0"/>
              <a:t> </a:t>
            </a:r>
            <a:r>
              <a:rPr dirty="0" err="1"/>
              <a:t>생명의</a:t>
            </a:r>
            <a:r>
              <a:rPr dirty="0"/>
              <a:t> </a:t>
            </a:r>
            <a:r>
              <a:rPr dirty="0" err="1"/>
              <a:t>면류관을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191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Blessed is the man who perseveres under </a:t>
            </a:r>
            <a:r>
              <a:rPr dirty="0" smtClean="0"/>
              <a:t>trial,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when he has stood the </a:t>
            </a:r>
            <a:r>
              <a:rPr dirty="0" smtClean="0"/>
              <a:t>test,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will receive the crown of life that God has promised to those who love him.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913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시험을</a:t>
            </a:r>
            <a:r>
              <a:rPr dirty="0"/>
              <a:t> </a:t>
            </a:r>
            <a:r>
              <a:rPr dirty="0" err="1"/>
              <a:t>당할</a:t>
            </a:r>
            <a:r>
              <a:rPr dirty="0"/>
              <a:t> 때 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시험을</a:t>
            </a:r>
            <a:r>
              <a:rPr dirty="0"/>
              <a:t> </a:t>
            </a:r>
            <a:r>
              <a:rPr dirty="0" err="1"/>
              <a:t>받고</a:t>
            </a:r>
            <a:r>
              <a:rPr dirty="0"/>
              <a:t> </a:t>
            </a:r>
            <a:r>
              <a:rPr dirty="0" err="1"/>
              <a:t>있다”라고</a:t>
            </a:r>
            <a:r>
              <a:rPr dirty="0"/>
              <a:t> </a:t>
            </a:r>
            <a:r>
              <a:rPr dirty="0" err="1"/>
              <a:t>말하지</a:t>
            </a:r>
            <a:r>
              <a:rPr dirty="0"/>
              <a:t> </a:t>
            </a:r>
            <a:r>
              <a:rPr dirty="0" err="1"/>
              <a:t>마십시오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하나님은</a:t>
            </a:r>
            <a:r>
              <a:rPr dirty="0" smtClean="0"/>
              <a:t> </a:t>
            </a:r>
            <a:r>
              <a:rPr dirty="0" err="1"/>
              <a:t>악에게</a:t>
            </a:r>
            <a:r>
              <a:rPr dirty="0"/>
              <a:t> </a:t>
            </a:r>
            <a:r>
              <a:rPr dirty="0" err="1"/>
              <a:t>시험을</a:t>
            </a:r>
            <a:r>
              <a:rPr dirty="0"/>
              <a:t> </a:t>
            </a:r>
            <a:r>
              <a:rPr dirty="0" err="1"/>
              <a:t>받지도</a:t>
            </a:r>
            <a:r>
              <a:rPr dirty="0"/>
              <a:t> </a:t>
            </a:r>
            <a:r>
              <a:rPr dirty="0" err="1"/>
              <a:t>않으시고</a:t>
            </a:r>
            <a:r>
              <a:rPr dirty="0"/>
              <a:t> </a:t>
            </a:r>
            <a:r>
              <a:rPr dirty="0" err="1"/>
              <a:t>친히</a:t>
            </a:r>
            <a:r>
              <a:rPr dirty="0"/>
              <a:t> </a:t>
            </a:r>
            <a:r>
              <a:rPr dirty="0" err="1"/>
              <a:t>누구를</a:t>
            </a:r>
            <a:r>
              <a:rPr dirty="0"/>
              <a:t> </a:t>
            </a:r>
            <a:r>
              <a:rPr dirty="0" err="1"/>
              <a:t>시험하지도</a:t>
            </a:r>
            <a:r>
              <a:rPr dirty="0"/>
              <a:t> </a:t>
            </a:r>
            <a:r>
              <a:rPr dirty="0" err="1"/>
              <a:t>않으십니다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438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tempted, no one should say, "God is tempting me</a:t>
            </a:r>
            <a:r>
              <a:rPr dirty="0" smtClean="0"/>
              <a:t>."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God cannot be tempted by evil, nor does he tempt anyone;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각 사람이 시험을 당하는 것은 자신의 욕심에 이끌려 유혹에 빠지기 때문입니다.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037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each one is tempted when, by his own evil </a:t>
            </a:r>
            <a:r>
              <a:rPr dirty="0" smtClean="0"/>
              <a:t>desire,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is dragged away and enticed.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욕심이 잉태해 죄를 낳고 죄가 자라 사망을 낳습니다.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088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Then, after desire has conceived, it gives birth to sin; and </a:t>
            </a:r>
            <a:r>
              <a:rPr dirty="0" smtClean="0"/>
              <a:t>sin</a:t>
            </a:r>
            <a:r>
              <a:rPr lang="en-US" dirty="0" smtClean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when </a:t>
            </a:r>
            <a:r>
              <a:rPr dirty="0"/>
              <a:t>it is full-grown, gives birth to death.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내 사랑하는 형제들이여, 속지 마십시오.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Don't be deceived, my dear brothers.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670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온갖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선물과</a:t>
            </a:r>
            <a:r>
              <a:rPr dirty="0"/>
              <a:t> </a:t>
            </a:r>
            <a:r>
              <a:rPr dirty="0" err="1"/>
              <a:t>온전한</a:t>
            </a:r>
            <a:r>
              <a:rPr dirty="0"/>
              <a:t> </a:t>
            </a:r>
            <a:r>
              <a:rPr dirty="0" err="1"/>
              <a:t>은사는</a:t>
            </a:r>
            <a:r>
              <a:rPr dirty="0"/>
              <a:t> </a:t>
            </a:r>
            <a:r>
              <a:rPr dirty="0" err="1"/>
              <a:t>위로부터</a:t>
            </a:r>
            <a:r>
              <a:rPr dirty="0"/>
              <a:t> </a:t>
            </a:r>
            <a:r>
              <a:rPr dirty="0" err="1"/>
              <a:t>오며</a:t>
            </a:r>
            <a:r>
              <a:rPr dirty="0"/>
              <a:t> </a:t>
            </a:r>
            <a:r>
              <a:rPr dirty="0" err="1"/>
              <a:t>빛들의</a:t>
            </a:r>
            <a:r>
              <a:rPr dirty="0"/>
              <a:t> </a:t>
            </a:r>
            <a:r>
              <a:rPr dirty="0" err="1"/>
              <a:t>아버지께로부터</a:t>
            </a:r>
            <a:r>
              <a:rPr dirty="0"/>
              <a:t> </a:t>
            </a:r>
            <a:r>
              <a:rPr dirty="0" err="1"/>
              <a:t>내려옵니다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그분에게는</a:t>
            </a:r>
            <a:r>
              <a:rPr dirty="0" smtClean="0"/>
              <a:t> </a:t>
            </a:r>
            <a:r>
              <a:rPr dirty="0" err="1"/>
              <a:t>변함도</a:t>
            </a:r>
            <a:r>
              <a:rPr dirty="0"/>
              <a:t>, </a:t>
            </a:r>
            <a:r>
              <a:rPr dirty="0" err="1"/>
              <a:t>회전하는</a:t>
            </a:r>
            <a:r>
              <a:rPr dirty="0"/>
              <a:t> </a:t>
            </a:r>
            <a:r>
              <a:rPr dirty="0" err="1"/>
              <a:t>그림자도</a:t>
            </a:r>
            <a:r>
              <a:rPr dirty="0"/>
              <a:t> </a:t>
            </a:r>
            <a:r>
              <a:rPr dirty="0" err="1"/>
              <a:t>없으십니다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644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 good and perfect gift is from </a:t>
            </a:r>
            <a:r>
              <a:rPr dirty="0" smtClean="0"/>
              <a:t>above,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coming </a:t>
            </a:r>
            <a:r>
              <a:rPr dirty="0"/>
              <a:t>down from the Father of the heavenly </a:t>
            </a:r>
            <a:r>
              <a:rPr dirty="0" smtClean="0"/>
              <a:t>lights,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does not change like shifting shadows.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창조하신</a:t>
            </a:r>
            <a:r>
              <a:rPr dirty="0"/>
              <a:t> 것 </a:t>
            </a:r>
            <a:r>
              <a:rPr dirty="0" err="1"/>
              <a:t>가운데</a:t>
            </a:r>
            <a:r>
              <a:rPr dirty="0"/>
              <a:t> 첫 </a:t>
            </a:r>
            <a:r>
              <a:rPr dirty="0" err="1"/>
              <a:t>열매가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 smtClean="0"/>
              <a:t>하시려고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그분의</a:t>
            </a:r>
            <a:r>
              <a:rPr dirty="0" smtClean="0"/>
              <a:t> </a:t>
            </a:r>
            <a:r>
              <a:rPr dirty="0" err="1"/>
              <a:t>뜻에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진리의</a:t>
            </a:r>
            <a:r>
              <a:rPr dirty="0"/>
              <a:t> </a:t>
            </a:r>
            <a:r>
              <a:rPr dirty="0" err="1"/>
              <a:t>말씀으로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낳으셨습니다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005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chose to give us birth through the word of </a:t>
            </a:r>
            <a:r>
              <a:rPr dirty="0" smtClean="0"/>
              <a:t>truth,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we might be a kind of </a:t>
            </a:r>
            <a:r>
              <a:rPr dirty="0" err="1"/>
              <a:t>firstfruits</a:t>
            </a:r>
            <a:r>
              <a:rPr dirty="0"/>
              <a:t> of all he created.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내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형제들이여</a:t>
            </a:r>
            <a:r>
              <a:rPr dirty="0"/>
              <a:t>,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명심하십시오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사람마다</a:t>
            </a:r>
            <a:r>
              <a:rPr dirty="0" smtClean="0"/>
              <a:t> </a:t>
            </a:r>
            <a:r>
              <a:rPr dirty="0" err="1"/>
              <a:t>듣기는</a:t>
            </a:r>
            <a:r>
              <a:rPr dirty="0"/>
              <a:t> </a:t>
            </a:r>
            <a:r>
              <a:rPr dirty="0" err="1"/>
              <a:t>빨리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말하기는</a:t>
            </a:r>
            <a:r>
              <a:rPr dirty="0"/>
              <a:t> </a:t>
            </a:r>
            <a:r>
              <a:rPr dirty="0" err="1"/>
              <a:t>천천히</a:t>
            </a:r>
            <a:r>
              <a:rPr dirty="0"/>
              <a:t> </a:t>
            </a:r>
            <a:r>
              <a:rPr dirty="0" err="1"/>
              <a:t>하며</a:t>
            </a:r>
            <a:r>
              <a:rPr dirty="0"/>
              <a:t> </a:t>
            </a:r>
            <a:r>
              <a:rPr dirty="0" err="1"/>
              <a:t>노하기도</a:t>
            </a:r>
            <a:r>
              <a:rPr dirty="0"/>
              <a:t> </a:t>
            </a:r>
            <a:r>
              <a:rPr dirty="0" err="1"/>
              <a:t>천천히</a:t>
            </a:r>
            <a:r>
              <a:rPr dirty="0"/>
              <a:t> </a:t>
            </a:r>
            <a:r>
              <a:rPr dirty="0" err="1"/>
              <a:t>하십시오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210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dear brothers, take note of this: Everyone should be quick to </a:t>
            </a:r>
            <a:r>
              <a:rPr dirty="0" smtClean="0"/>
              <a:t>listen,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slow </a:t>
            </a:r>
            <a:r>
              <a:rPr dirty="0"/>
              <a:t>to speak and slow to become angry,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내 형제들이여, 여러 가지 시험을 만나거든 온전히 기쁘게 여기십시오.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Consider it pure joy, my brothers, whenever you face trials of many kinds,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사람이 화내는 것이 하나님의 의를 이루지 못하기 때문입니다.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man's anger does not bring about the righteous life that God desires.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더러운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넘치는</a:t>
            </a:r>
            <a:r>
              <a:rPr dirty="0"/>
              <a:t> </a:t>
            </a: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벗어</a:t>
            </a:r>
            <a:r>
              <a:rPr dirty="0"/>
              <a:t> </a:t>
            </a:r>
            <a:r>
              <a:rPr dirty="0" err="1" smtClean="0"/>
              <a:t>버리고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마음에</a:t>
            </a:r>
            <a:r>
              <a:rPr dirty="0" smtClean="0"/>
              <a:t> </a:t>
            </a:r>
            <a:r>
              <a:rPr dirty="0" err="1"/>
              <a:t>심겨진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온유함으로</a:t>
            </a:r>
            <a:r>
              <a:rPr dirty="0"/>
              <a:t> </a:t>
            </a:r>
            <a:r>
              <a:rPr dirty="0" err="1"/>
              <a:t>받으십시오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 </a:t>
            </a:r>
            <a:r>
              <a:rPr dirty="0" err="1"/>
              <a:t>말씀은</a:t>
            </a:r>
            <a:r>
              <a:rPr dirty="0"/>
              <a:t> </a:t>
            </a:r>
            <a:r>
              <a:rPr dirty="0" err="1"/>
              <a:t>능히</a:t>
            </a:r>
            <a:r>
              <a:rPr dirty="0"/>
              <a:t> </a:t>
            </a:r>
            <a:r>
              <a:rPr dirty="0" err="1"/>
              <a:t>여러분의</a:t>
            </a:r>
            <a:r>
              <a:rPr dirty="0"/>
              <a:t> </a:t>
            </a:r>
            <a:r>
              <a:rPr dirty="0" err="1"/>
              <a:t>영혼을</a:t>
            </a:r>
            <a:r>
              <a:rPr dirty="0"/>
              <a:t> </a:t>
            </a:r>
            <a:r>
              <a:rPr dirty="0" err="1"/>
              <a:t>구원할</a:t>
            </a:r>
            <a:r>
              <a:rPr dirty="0"/>
              <a:t> 수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448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Therefore, get rid of all moral filth and the </a:t>
            </a:r>
            <a:r>
              <a:rPr dirty="0" smtClean="0"/>
              <a:t>evil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is so prevalent and humbly accept the word planted in </a:t>
            </a:r>
            <a:r>
              <a:rPr dirty="0" smtClean="0"/>
              <a:t>you</a:t>
            </a:r>
            <a:r>
              <a:rPr lang="en-US" dirty="0" smtClean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which </a:t>
            </a:r>
            <a:r>
              <a:rPr dirty="0"/>
              <a:t>can save you.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여러분은 말씀을 실천하는 사람이 되고 듣기만 해 자신을 속이는 사람이 되지 마십시오.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Do not merely listen to the word, and so deceive yourselves. Do what it says.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듣기만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실천하지</a:t>
            </a:r>
            <a:r>
              <a:rPr dirty="0"/>
              <a:t> </a:t>
            </a:r>
            <a:r>
              <a:rPr dirty="0" err="1" smtClean="0"/>
              <a:t>않는다면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생긴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거울에</a:t>
            </a:r>
            <a:r>
              <a:rPr dirty="0"/>
              <a:t> </a:t>
            </a:r>
            <a:r>
              <a:rPr dirty="0" err="1"/>
              <a:t>비춰</a:t>
            </a:r>
            <a:r>
              <a:rPr dirty="0"/>
              <a:t>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같습니다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022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Anyone who listens to the word but does not </a:t>
            </a:r>
            <a:r>
              <a:rPr dirty="0" smtClean="0"/>
              <a:t>do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what </a:t>
            </a:r>
            <a:r>
              <a:rPr dirty="0"/>
              <a:t>it says is like a man who looks at his face in a mirror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그는 거울을 보고 돌아서서는 자신의 모습이 어떠한지 금방 잊어버립니다.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003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and, after looking at himself, goes away and immediately </a:t>
            </a:r>
            <a:r>
              <a:rPr dirty="0" smtClean="0"/>
              <a:t>forgets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what </a:t>
            </a:r>
            <a:r>
              <a:rPr dirty="0"/>
              <a:t>he looks like.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950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자유하게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온전한</a:t>
            </a:r>
            <a:r>
              <a:rPr dirty="0"/>
              <a:t> </a:t>
            </a: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자세히</a:t>
            </a:r>
            <a:r>
              <a:rPr dirty="0"/>
              <a:t> </a:t>
            </a:r>
            <a:r>
              <a:rPr dirty="0" err="1"/>
              <a:t>살피고</a:t>
            </a:r>
            <a:r>
              <a:rPr dirty="0"/>
              <a:t> </a:t>
            </a:r>
            <a:r>
              <a:rPr dirty="0" err="1"/>
              <a:t>율법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거하는</a:t>
            </a:r>
            <a:r>
              <a:rPr dirty="0"/>
              <a:t> </a:t>
            </a:r>
            <a:r>
              <a:rPr dirty="0" err="1" smtClean="0"/>
              <a:t>사람은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듣고</a:t>
            </a:r>
            <a:r>
              <a:rPr dirty="0" smtClean="0"/>
              <a:t> </a:t>
            </a:r>
            <a:r>
              <a:rPr dirty="0" err="1"/>
              <a:t>잊어버리는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실천하는</a:t>
            </a:r>
            <a:r>
              <a:rPr dirty="0"/>
              <a:t> </a:t>
            </a:r>
            <a:r>
              <a:rPr dirty="0" err="1"/>
              <a:t>사람입니다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자신이</a:t>
            </a:r>
            <a:r>
              <a:rPr dirty="0"/>
              <a:t> </a:t>
            </a:r>
            <a:r>
              <a:rPr dirty="0" err="1"/>
              <a:t>행하는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891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man who looks intently into the perfect law that gives </a:t>
            </a:r>
            <a:r>
              <a:rPr dirty="0" smtClean="0"/>
              <a:t>freedom,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continues to do this, not forgetting what he has heard, but doing it </a:t>
            </a:r>
            <a:r>
              <a:rPr lang="en-US" altLang="ko-KR" dirty="0" smtClean="0"/>
              <a:t>–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will be blessed in what he does.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9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경건하다고</a:t>
            </a:r>
            <a:r>
              <a:rPr dirty="0"/>
              <a:t> </a:t>
            </a:r>
            <a:r>
              <a:rPr dirty="0" err="1"/>
              <a:t>생각하며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혀를</a:t>
            </a:r>
            <a:r>
              <a:rPr dirty="0"/>
              <a:t> </a:t>
            </a:r>
            <a:r>
              <a:rPr dirty="0" err="1"/>
              <a:t>제어하지</a:t>
            </a:r>
            <a:r>
              <a:rPr dirty="0"/>
              <a:t> </a:t>
            </a:r>
            <a:r>
              <a:rPr dirty="0" err="1" smtClean="0"/>
              <a:t>않고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자기</a:t>
            </a:r>
            <a:r>
              <a:rPr dirty="0" smtClean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속이면</a:t>
            </a:r>
            <a:r>
              <a:rPr dirty="0"/>
              <a:t> 이 </a:t>
            </a:r>
            <a:r>
              <a:rPr dirty="0" err="1"/>
              <a:t>경건은</a:t>
            </a:r>
            <a:r>
              <a:rPr dirty="0"/>
              <a:t> </a:t>
            </a: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소용이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585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anyone considers himself religious and yet does not keep a tight </a:t>
            </a:r>
            <a:r>
              <a:rPr dirty="0" smtClean="0"/>
              <a:t>rein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on </a:t>
            </a:r>
            <a:r>
              <a:rPr dirty="0"/>
              <a:t>his tongue, he deceives himself and his religion is worthless.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775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정결하고</a:t>
            </a:r>
            <a:r>
              <a:rPr dirty="0"/>
              <a:t> </a:t>
            </a:r>
            <a:r>
              <a:rPr dirty="0" err="1"/>
              <a:t>흠이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 smtClean="0"/>
              <a:t>경건은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환난</a:t>
            </a:r>
            <a:r>
              <a:rPr dirty="0" smtClean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고아와</a:t>
            </a:r>
            <a:r>
              <a:rPr dirty="0"/>
              <a:t> </a:t>
            </a:r>
            <a:r>
              <a:rPr dirty="0" err="1"/>
              <a:t>과부를</a:t>
            </a:r>
            <a:r>
              <a:rPr dirty="0"/>
              <a:t> </a:t>
            </a:r>
            <a:r>
              <a:rPr dirty="0" err="1"/>
              <a:t>돌보며</a:t>
            </a:r>
            <a:r>
              <a:rPr dirty="0"/>
              <a:t> </a:t>
            </a:r>
            <a:r>
              <a:rPr dirty="0" err="1"/>
              <a:t>세상으로부터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 smtClean="0"/>
              <a:t>지켜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물들지</a:t>
            </a:r>
            <a:r>
              <a:rPr dirty="0" smtClean="0"/>
              <a:t> </a:t>
            </a:r>
            <a:r>
              <a:rPr dirty="0" err="1"/>
              <a:t>않도록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523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Religion that God our Father accepts as pure and faultless is </a:t>
            </a:r>
            <a:r>
              <a:rPr dirty="0" smtClean="0"/>
              <a:t>this: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look after orphans and widows in their </a:t>
            </a:r>
            <a:r>
              <a:rPr dirty="0" smtClean="0"/>
              <a:t>distress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to keep oneself from being polluted by the world.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여러분이 알다시피 여러분의 믿음의 연단은 인내를 이룹니다.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because you know that the testing of your faith develops perseverance.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인내를</a:t>
            </a:r>
            <a:r>
              <a:rPr dirty="0"/>
              <a:t> </a:t>
            </a:r>
            <a:r>
              <a:rPr dirty="0" err="1"/>
              <a:t>온전히</a:t>
            </a:r>
            <a:r>
              <a:rPr dirty="0"/>
              <a:t> </a:t>
            </a:r>
            <a:r>
              <a:rPr dirty="0" err="1"/>
              <a:t>이루십시오</a:t>
            </a:r>
            <a:r>
              <a:rPr dirty="0"/>
              <a:t>. 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온전하고</a:t>
            </a:r>
            <a:r>
              <a:rPr dirty="0"/>
              <a:t> </a:t>
            </a:r>
            <a:r>
              <a:rPr dirty="0" err="1"/>
              <a:t>성숙하게</a:t>
            </a:r>
            <a:r>
              <a:rPr dirty="0"/>
              <a:t> </a:t>
            </a:r>
            <a:r>
              <a:rPr dirty="0" smtClean="0"/>
              <a:t>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아무것에도</a:t>
            </a:r>
            <a:r>
              <a:rPr dirty="0" smtClean="0"/>
              <a:t> </a:t>
            </a:r>
            <a:r>
              <a:rPr dirty="0" err="1"/>
              <a:t>부족한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없게</a:t>
            </a:r>
            <a:r>
              <a:rPr dirty="0"/>
              <a:t> 될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067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Perseverance must finish its work so that you may be mature and </a:t>
            </a:r>
            <a:r>
              <a:rPr dirty="0" smtClean="0"/>
              <a:t>complete,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not </a:t>
            </a:r>
            <a:r>
              <a:rPr dirty="0"/>
              <a:t>lacking anything.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62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여러분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지혜가</a:t>
            </a:r>
            <a:r>
              <a:rPr dirty="0"/>
              <a:t> </a:t>
            </a:r>
            <a:r>
              <a:rPr dirty="0" err="1"/>
              <a:t>부족하면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후히</a:t>
            </a:r>
            <a:r>
              <a:rPr dirty="0"/>
              <a:t> </a:t>
            </a:r>
            <a:r>
              <a:rPr dirty="0" err="1" smtClean="0"/>
              <a:t>주시고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꾸짖지</a:t>
            </a:r>
            <a:r>
              <a:rPr dirty="0" smtClean="0"/>
              <a:t> </a:t>
            </a:r>
            <a:r>
              <a:rPr dirty="0" err="1"/>
              <a:t>않으시는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구하십시오</a:t>
            </a:r>
            <a:r>
              <a:rPr dirty="0"/>
              <a:t>. 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113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any of you lacks wisdom, he should ask </a:t>
            </a:r>
            <a:r>
              <a:rPr dirty="0" smtClean="0"/>
              <a:t>God,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gives generously to all without finding fault, and it will be given to him.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믿음으로</a:t>
            </a:r>
            <a:r>
              <a:rPr dirty="0"/>
              <a:t> </a:t>
            </a:r>
            <a:r>
              <a:rPr dirty="0" err="1"/>
              <a:t>구하고</a:t>
            </a:r>
            <a:r>
              <a:rPr dirty="0"/>
              <a:t> </a:t>
            </a:r>
            <a:r>
              <a:rPr dirty="0" err="1"/>
              <a:t>조금도</a:t>
            </a:r>
            <a:r>
              <a:rPr dirty="0"/>
              <a:t> </a:t>
            </a:r>
            <a:r>
              <a:rPr dirty="0" err="1"/>
              <a:t>의심하지</a:t>
            </a:r>
            <a:r>
              <a:rPr dirty="0"/>
              <a:t> </a:t>
            </a:r>
            <a:r>
              <a:rPr dirty="0" err="1"/>
              <a:t>마십시오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의심하는</a:t>
            </a:r>
            <a:r>
              <a:rPr dirty="0" smtClean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바람에</a:t>
            </a:r>
            <a:r>
              <a:rPr dirty="0"/>
              <a:t> </a:t>
            </a:r>
            <a:r>
              <a:rPr dirty="0" err="1"/>
              <a:t>밀려</a:t>
            </a:r>
            <a:r>
              <a:rPr dirty="0"/>
              <a:t> </a:t>
            </a:r>
            <a:r>
              <a:rPr dirty="0" err="1"/>
              <a:t>요동하는</a:t>
            </a:r>
            <a:r>
              <a:rPr dirty="0"/>
              <a:t> </a:t>
            </a:r>
            <a:r>
              <a:rPr dirty="0" err="1"/>
              <a:t>바다</a:t>
            </a:r>
            <a:r>
              <a:rPr dirty="0"/>
              <a:t> </a:t>
            </a:r>
            <a:r>
              <a:rPr dirty="0" err="1"/>
              <a:t>물결</a:t>
            </a:r>
            <a:r>
              <a:rPr dirty="0"/>
              <a:t> </a:t>
            </a:r>
            <a:r>
              <a:rPr dirty="0" err="1"/>
              <a:t>같습니다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579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when he asks, he must believe and not </a:t>
            </a:r>
            <a:r>
              <a:rPr dirty="0" smtClean="0"/>
              <a:t>doubt,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he who doubts is like a wave of the sea, blown and tossed by the wind.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그런 사람은 주께 무엇을 받을 것이라고 기대하지 마십시오.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That man should not think he will receive anything from the Lord;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그는 두 마음을 품은 사람으로 그의 모든 길은 정함이 없습니다.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is a double-minded man, unstable in all he does.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어려운 처지에 있는 형제는 자신의 높은 위치를 자랑하고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brother in humble circumstances ought to take pride in his high position.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1230</Words>
  <Application>Microsoft Office PowerPoint</Application>
  <PresentationFormat>와이드스크린</PresentationFormat>
  <Paragraphs>124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Seung88</cp:lastModifiedBy>
  <cp:revision>130</cp:revision>
  <dcterms:created xsi:type="dcterms:W3CDTF">2019-02-17T10:11:46Z</dcterms:created>
  <dcterms:modified xsi:type="dcterms:W3CDTF">2022-09-06T07:21:54Z</dcterms:modified>
</cp:coreProperties>
</file>