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 smtClean="0"/>
              <a:t>믿음을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겉모습으로</a:t>
            </a:r>
            <a:r>
              <a:rPr dirty="0" smtClean="0"/>
              <a:t> </a:t>
            </a:r>
            <a:r>
              <a:rPr dirty="0" err="1"/>
              <a:t>판단하지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brothers, as believers in our glorious Lord Jesus </a:t>
            </a:r>
            <a:r>
              <a:rPr dirty="0" smtClean="0"/>
              <a:t>Christ,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don't </a:t>
            </a:r>
            <a:r>
              <a:rPr dirty="0"/>
              <a:t>show favoritism.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지키다가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 smtClean="0"/>
              <a:t>범하면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율법</a:t>
            </a:r>
            <a:r>
              <a:rPr dirty="0" smtClean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범하는</a:t>
            </a:r>
            <a:r>
              <a:rPr dirty="0"/>
              <a:t> </a:t>
            </a:r>
            <a:r>
              <a:rPr dirty="0" err="1"/>
              <a:t>셈이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7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keeps the whole law and yet </a:t>
            </a:r>
            <a:r>
              <a:rPr dirty="0" smtClean="0"/>
              <a:t>stumbles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just one point is guilty of breaking all of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간음하지</a:t>
            </a:r>
            <a:r>
              <a:rPr dirty="0"/>
              <a:t> </a:t>
            </a:r>
            <a:r>
              <a:rPr dirty="0" err="1"/>
              <a:t>말라”고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“</a:t>
            </a:r>
            <a:r>
              <a:rPr dirty="0" err="1"/>
              <a:t>살인하지</a:t>
            </a:r>
            <a:r>
              <a:rPr dirty="0"/>
              <a:t> </a:t>
            </a:r>
            <a:r>
              <a:rPr dirty="0" err="1"/>
              <a:t>말라”고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비록</a:t>
            </a:r>
            <a:r>
              <a:rPr dirty="0" smtClean="0"/>
              <a:t> </a:t>
            </a:r>
            <a:r>
              <a:rPr dirty="0" err="1"/>
              <a:t>간음하지</a:t>
            </a:r>
            <a:r>
              <a:rPr dirty="0"/>
              <a:t> </a:t>
            </a:r>
            <a:r>
              <a:rPr dirty="0" err="1"/>
              <a:t>않았더라도</a:t>
            </a:r>
            <a:r>
              <a:rPr dirty="0"/>
              <a:t> </a:t>
            </a:r>
            <a:r>
              <a:rPr dirty="0" err="1"/>
              <a:t>살인했다면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어긴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who said, "Do not commit adultery," also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murder." If you do not commit adultery but do commit </a:t>
            </a:r>
            <a:r>
              <a:rPr dirty="0" smtClean="0"/>
              <a:t>murder,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become a lawbreaker.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여러분은 자유의 율법으로 심판받을 사람인 것처럼 말하고 행동하십시오.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and act as those who are going to be </a:t>
            </a:r>
            <a:r>
              <a:rPr dirty="0" smtClean="0"/>
              <a:t>judged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law that gives freedom,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긍휼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긍휼은</a:t>
            </a:r>
            <a:r>
              <a:rPr dirty="0" smtClean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이깁니다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judgment without mercy will be shown to </a:t>
            </a:r>
            <a:r>
              <a:rPr dirty="0" smtClean="0"/>
              <a:t>anyone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not been merciful. Mercy triumphs over judgment!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7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행함이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 smtClean="0"/>
              <a:t>있겠습니까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</a:t>
            </a:r>
            <a:r>
              <a:rPr dirty="0" smtClean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구원하겠습니까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good is it, my brothers, if a man claims to have faith but has no </a:t>
            </a:r>
            <a:r>
              <a:rPr dirty="0" smtClean="0"/>
              <a:t>deeds?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Can </a:t>
            </a:r>
            <a:r>
              <a:rPr dirty="0"/>
              <a:t>such faith save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만일 형제나 자매가 헐벗고 매일 먹을 양식도 없는데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Suppose a brother or sister is without clothes and daily food.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1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“잘 </a:t>
            </a:r>
            <a:r>
              <a:rPr dirty="0" err="1"/>
              <a:t>가라</a:t>
            </a:r>
            <a:r>
              <a:rPr dirty="0"/>
              <a:t>. </a:t>
            </a:r>
            <a:r>
              <a:rPr dirty="0" err="1"/>
              <a:t>따뜻하게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먹으라”고</a:t>
            </a:r>
            <a:r>
              <a:rPr dirty="0"/>
              <a:t> </a:t>
            </a:r>
            <a:r>
              <a:rPr dirty="0" err="1" smtClean="0"/>
              <a:t>말하며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육신에</a:t>
            </a:r>
            <a:r>
              <a:rPr dirty="0" smtClean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8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one of you says to him, "Go, I wish you well; keep warm and well fed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does nothing about his physical needs, what good is it?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이와 같이 믿음도 행함이 없으면 그 자체가 죽은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same way, faith by itself, if it is not accompanied by action, is dead.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34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혹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행함이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당신의</a:t>
            </a:r>
            <a:r>
              <a:rPr dirty="0" smtClean="0"/>
              <a:t> </a:t>
            </a:r>
            <a:r>
              <a:rPr dirty="0" err="1"/>
              <a:t>행함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행함으로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someone will say, "You have faith; I have deeds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Show </a:t>
            </a:r>
            <a:r>
              <a:rPr dirty="0"/>
              <a:t>me your faith without deeds, and I will show you my faith by what I 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1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한 </a:t>
            </a:r>
            <a:r>
              <a:rPr dirty="0" err="1"/>
              <a:t>분이신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믿습니까</a:t>
            </a:r>
            <a:r>
              <a:rPr dirty="0"/>
              <a:t>? </a:t>
            </a:r>
            <a:r>
              <a:rPr dirty="0" err="1"/>
              <a:t>잘하십니다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귀신들도</a:t>
            </a:r>
            <a:r>
              <a:rPr dirty="0" smtClean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떱니다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07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believe that there is one God. Good! Even the demons believe that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shudder.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회당에</a:t>
            </a:r>
            <a:r>
              <a:rPr dirty="0"/>
              <a:t> </a:t>
            </a:r>
            <a:r>
              <a:rPr dirty="0" err="1"/>
              <a:t>금반지를</a:t>
            </a:r>
            <a:r>
              <a:rPr dirty="0"/>
              <a:t> </a:t>
            </a:r>
            <a:r>
              <a:rPr dirty="0" err="1"/>
              <a:t>끼고</a:t>
            </a:r>
            <a:r>
              <a:rPr dirty="0"/>
              <a:t> </a:t>
            </a:r>
            <a:r>
              <a:rPr dirty="0" err="1"/>
              <a:t>화려한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 smtClean="0"/>
              <a:t>들어오고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누더기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걸친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Suppose a man comes into your meeting wearing a gold ring and fine </a:t>
            </a:r>
            <a:r>
              <a:rPr dirty="0" smtClean="0"/>
              <a:t>clothes,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poor man in shabby clothes also comes 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아, 허망한 사람이여! 당신은 행함이 없는 믿음이 헛되다는 것을 압니까?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foolish man, do you want evidence that faith without deeds is useless?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행함으로</a:t>
            </a:r>
            <a:r>
              <a:rPr dirty="0" smtClean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1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not our ancestor Abraham considered righteous </a:t>
            </a:r>
            <a:r>
              <a:rPr dirty="0" smtClean="0"/>
              <a:t>for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he did when he offered his son Isaac on the altar?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행함과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 smtClean="0"/>
              <a:t>일하고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행함으로</a:t>
            </a:r>
            <a:r>
              <a:rPr dirty="0" smtClean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9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see that his faith and his actions were working </a:t>
            </a:r>
            <a:r>
              <a:rPr dirty="0" smtClean="0"/>
              <a:t>together,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faith was made complete by what he did.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“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 smtClean="0"/>
              <a:t>믿으니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이것이</a:t>
            </a:r>
            <a:r>
              <a:rPr dirty="0" smtClean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여겨졌다”고</a:t>
            </a:r>
            <a:r>
              <a:rPr dirty="0"/>
              <a:t> 한 </a:t>
            </a:r>
            <a:r>
              <a:rPr dirty="0" err="1"/>
              <a:t>성경이</a:t>
            </a:r>
            <a:r>
              <a:rPr dirty="0"/>
              <a:t> </a:t>
            </a:r>
            <a:r>
              <a:rPr dirty="0" err="1"/>
              <a:t>이뤄졌고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친구라고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scripture was fulfilled that says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Abraham believed God, and it was credited to him as righteousness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was called God's friend.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여러분이 보다시피 사람이 행함으로 의롭다고 인정받는 것이지 믿음으로만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see that a person is justified by what he does and not by faith alone.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라합도</a:t>
            </a:r>
            <a:r>
              <a:rPr dirty="0"/>
              <a:t> </a:t>
            </a:r>
            <a:r>
              <a:rPr dirty="0" err="1"/>
              <a:t>첩자들을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행함으로</a:t>
            </a:r>
            <a:r>
              <a:rPr dirty="0" smtClean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5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</a:t>
            </a:r>
            <a:r>
              <a:rPr dirty="0" smtClean="0"/>
              <a:t>way,</a:t>
            </a:r>
            <a:r>
              <a:rPr lang="en-US" dirty="0" smtClean="0"/>
              <a:t> </a:t>
            </a:r>
            <a:r>
              <a:rPr dirty="0" smtClean="0"/>
              <a:t>was </a:t>
            </a:r>
            <a:r>
              <a:rPr dirty="0"/>
              <a:t>not even Rahab the prostitute considered righteous </a:t>
            </a:r>
            <a:r>
              <a:rPr dirty="0" smtClean="0"/>
              <a:t>for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she did when she gave lodging to the spies and sent them </a:t>
            </a:r>
            <a:r>
              <a:rPr dirty="0" smtClean="0"/>
              <a:t>off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 different direction?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마치 영혼 없는 몸이 죽은 것같이 행함이 없는 믿음도 죽은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the body without the spirit is dead, so faith without deeds is dead.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6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화려한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“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앉으시오”라고</a:t>
            </a:r>
            <a:r>
              <a:rPr dirty="0"/>
              <a:t> </a:t>
            </a:r>
            <a:r>
              <a:rPr dirty="0" err="1" smtClean="0"/>
              <a:t>말하고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가난한</a:t>
            </a:r>
            <a:r>
              <a:rPr dirty="0" smtClean="0"/>
              <a:t> </a:t>
            </a:r>
            <a:r>
              <a:rPr dirty="0" err="1"/>
              <a:t>사람에게는</a:t>
            </a:r>
            <a:r>
              <a:rPr dirty="0"/>
              <a:t> “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섰든지</a:t>
            </a:r>
            <a:r>
              <a:rPr dirty="0"/>
              <a:t> 내 </a:t>
            </a:r>
            <a:r>
              <a:rPr dirty="0" err="1"/>
              <a:t>발판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앉으시오”라고</a:t>
            </a:r>
            <a:r>
              <a:rPr dirty="0"/>
              <a:t> </a:t>
            </a:r>
            <a:r>
              <a:rPr dirty="0" err="1"/>
              <a:t>말한다면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show special attention to the man wearing fine clothes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Here's a good seat for you," but say to the poor man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stand there" or "Sit on the floor by my feet,"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이는 여러분이 스스로 차별하며 악한 생각을 따라 판단하는 사람이 된 것 아닙니까?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6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discriminated among </a:t>
            </a:r>
            <a:r>
              <a:rPr dirty="0" smtClean="0"/>
              <a:t>yourselves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</a:t>
            </a:r>
            <a:r>
              <a:rPr lang="en-US" dirty="0" smtClean="0"/>
              <a:t> </a:t>
            </a:r>
            <a:r>
              <a:rPr dirty="0" smtClean="0"/>
              <a:t>become </a:t>
            </a:r>
            <a:r>
              <a:rPr dirty="0"/>
              <a:t>judges with evil thoughts?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0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들으십시오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하나님께서는</a:t>
            </a:r>
            <a:r>
              <a:rPr dirty="0" smtClean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택해</a:t>
            </a:r>
            <a:r>
              <a:rPr dirty="0"/>
              <a:t> </a:t>
            </a:r>
            <a:r>
              <a:rPr dirty="0" err="1"/>
              <a:t>믿음에</a:t>
            </a:r>
            <a:r>
              <a:rPr dirty="0"/>
              <a:t> </a:t>
            </a:r>
            <a:r>
              <a:rPr dirty="0" err="1"/>
              <a:t>부요한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 smtClean="0"/>
              <a:t>하시고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하나님을</a:t>
            </a:r>
            <a:r>
              <a:rPr dirty="0" smtClean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그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상속자가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my dear brothers: Has not God </a:t>
            </a:r>
            <a:r>
              <a:rPr dirty="0" smtClean="0"/>
              <a:t>chosen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who are poor in the eyes of the world to be rich in </a:t>
            </a:r>
            <a:r>
              <a:rPr dirty="0" smtClean="0"/>
              <a:t>faith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inherit the kingdom he promised those who love him?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멸시했습니다</a:t>
            </a:r>
            <a:r>
              <a:rPr dirty="0"/>
              <a:t>. </a:t>
            </a:r>
            <a:r>
              <a:rPr dirty="0" err="1"/>
              <a:t>부자들은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 smtClean="0"/>
              <a:t>학대하며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여러분을</a:t>
            </a:r>
            <a:r>
              <a:rPr dirty="0" smtClean="0"/>
              <a:t> </a:t>
            </a:r>
            <a:r>
              <a:rPr dirty="0" err="1"/>
              <a:t>법정으로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insulted the poor. Is it not the rich who are exploiting </a:t>
            </a:r>
            <a:r>
              <a:rPr dirty="0" smtClean="0"/>
              <a:t>you?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Are </a:t>
            </a:r>
            <a:r>
              <a:rPr dirty="0"/>
              <a:t>they not the ones who are dragging you into court?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여러분이 받은 아름다운 이름을 모독하지 않습니까?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not the ones who are slandering the noble name of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whom you belong?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성경대로</a:t>
            </a:r>
            <a:r>
              <a:rPr dirty="0"/>
              <a:t> “네 </a:t>
            </a:r>
            <a:r>
              <a:rPr dirty="0" err="1"/>
              <a:t>이웃을</a:t>
            </a:r>
            <a:r>
              <a:rPr dirty="0"/>
              <a:t> 네 </a:t>
            </a:r>
            <a:r>
              <a:rPr dirty="0" err="1"/>
              <a:t>몸과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사랑하라”는</a:t>
            </a:r>
            <a:r>
              <a:rPr dirty="0"/>
              <a:t> </a:t>
            </a:r>
            <a:r>
              <a:rPr dirty="0" err="1"/>
              <a:t>최상의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 smtClean="0"/>
              <a:t>지킨다면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잘하는</a:t>
            </a:r>
            <a:r>
              <a:rPr dirty="0" smtClean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2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really keep the royal law found in Scripture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Love your neighbor as yourself," you are doing 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겉모습으로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판단한다면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율법이</a:t>
            </a:r>
            <a:r>
              <a:rPr dirty="0" smtClean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범죄자로</a:t>
            </a:r>
            <a:r>
              <a:rPr dirty="0"/>
              <a:t> </a:t>
            </a:r>
            <a:r>
              <a:rPr dirty="0" err="1"/>
              <a:t>판정할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you show favoritism, you sin and are convicted by the law as lawbreakers.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1219</Words>
  <Application>Microsoft Office PowerPoint</Application>
  <PresentationFormat>와이드스크린</PresentationFormat>
  <Paragraphs>123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2022-09-06T07:24:49Z</dcterms:modified>
</cp:coreProperties>
</file>