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9" d="100"/>
          <a:sy n="109" d="100"/>
        </p:scale>
        <p:origin x="2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내 형제들이여, 더 큰 심판을 받을 줄 알고 너도나도 선생이 되려고 나서지 마십시오.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88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many of you should presume to be teachers, my </a:t>
            </a:r>
            <a:r>
              <a:rPr dirty="0" smtClean="0"/>
              <a:t>brothers</a:t>
            </a:r>
            <a:r>
              <a:rPr lang="en-US" dirty="0" smtClean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because </a:t>
            </a:r>
            <a:r>
              <a:rPr dirty="0"/>
              <a:t>you know that we who teach will be judged more strictly.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찬양과</a:t>
            </a:r>
            <a:r>
              <a:rPr dirty="0"/>
              <a:t> </a:t>
            </a:r>
            <a:r>
              <a:rPr dirty="0" err="1"/>
              <a:t>저주가</a:t>
            </a:r>
            <a:r>
              <a:rPr dirty="0"/>
              <a:t> 한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나오니</a:t>
            </a:r>
            <a:r>
              <a:rPr dirty="0"/>
              <a:t> 내 </a:t>
            </a:r>
            <a:r>
              <a:rPr dirty="0" err="1"/>
              <a:t>형제들이여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그래서는</a:t>
            </a:r>
            <a:r>
              <a:rPr dirty="0" smtClean="0"/>
              <a:t> </a:t>
            </a:r>
            <a:r>
              <a:rPr dirty="0"/>
              <a:t>안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24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same mouth come praise and cursing. My </a:t>
            </a:r>
            <a:r>
              <a:rPr dirty="0" smtClean="0"/>
              <a:t>brothers,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this </a:t>
            </a:r>
            <a:r>
              <a:rPr dirty="0"/>
              <a:t>should not be.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샘이 어떻게 한 구멍에서 단 물과 짠 물을 낼 수 있습니까?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Can both fresh water and salt water flow from the same spring?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내 </a:t>
            </a: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무화과나무가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 smtClean="0"/>
              <a:t>맺거나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포도나무가</a:t>
            </a:r>
            <a:r>
              <a:rPr dirty="0" smtClean="0"/>
              <a:t> </a:t>
            </a:r>
            <a:r>
              <a:rPr dirty="0" err="1"/>
              <a:t>무화과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맺을</a:t>
            </a:r>
            <a:r>
              <a:rPr dirty="0"/>
              <a:t> 수 </a:t>
            </a:r>
            <a:r>
              <a:rPr dirty="0" err="1"/>
              <a:t>있습니까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이처럼</a:t>
            </a:r>
            <a:r>
              <a:rPr dirty="0" smtClean="0"/>
              <a:t> </a:t>
            </a:r>
            <a:r>
              <a:rPr dirty="0"/>
              <a:t>짠 물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샘이</a:t>
            </a:r>
            <a:r>
              <a:rPr dirty="0"/>
              <a:t> 단 </a:t>
            </a:r>
            <a:r>
              <a:rPr dirty="0" err="1"/>
              <a:t>물을</a:t>
            </a:r>
            <a:r>
              <a:rPr dirty="0"/>
              <a:t> 낼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20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brothers, can a fig tree bear olives, or a grapevine bear </a:t>
            </a:r>
            <a:r>
              <a:rPr dirty="0" smtClean="0"/>
              <a:t>figs?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Neither </a:t>
            </a:r>
            <a:r>
              <a:rPr dirty="0"/>
              <a:t>can a salt spring produce fresh water.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여러분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지혜롭고</a:t>
            </a:r>
            <a:r>
              <a:rPr dirty="0"/>
              <a:t> </a:t>
            </a:r>
            <a:r>
              <a:rPr dirty="0" err="1"/>
              <a:t>분별력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누구입니까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선한</a:t>
            </a:r>
            <a:r>
              <a:rPr dirty="0" smtClean="0"/>
              <a:t> </a:t>
            </a:r>
            <a:r>
              <a:rPr dirty="0" err="1"/>
              <a:t>행실을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지혜에서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온유함으로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보이십시오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71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wise and understanding among you? Let him show it by his good </a:t>
            </a:r>
            <a:r>
              <a:rPr dirty="0" smtClean="0"/>
              <a:t>life,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by </a:t>
            </a:r>
            <a:r>
              <a:rPr dirty="0"/>
              <a:t>deeds done in the humility that comes from wisdom.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마음에</a:t>
            </a:r>
            <a:r>
              <a:rPr dirty="0"/>
              <a:t> </a:t>
            </a:r>
            <a:r>
              <a:rPr dirty="0" err="1"/>
              <a:t>지독한</a:t>
            </a:r>
            <a:r>
              <a:rPr dirty="0"/>
              <a:t> </a:t>
            </a:r>
            <a:r>
              <a:rPr dirty="0" err="1"/>
              <a:t>시기심과</a:t>
            </a:r>
            <a:r>
              <a:rPr dirty="0"/>
              <a:t> </a:t>
            </a:r>
            <a:r>
              <a:rPr dirty="0" err="1"/>
              <a:t>야심이</a:t>
            </a:r>
            <a:r>
              <a:rPr dirty="0"/>
              <a:t> </a:t>
            </a:r>
            <a:r>
              <a:rPr dirty="0" err="1" smtClean="0"/>
              <a:t>있다면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자랑하거나</a:t>
            </a:r>
            <a:r>
              <a:rPr dirty="0" smtClean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거짓말하지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75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harbor bitter envy and selfish ambition in your </a:t>
            </a:r>
            <a:r>
              <a:rPr dirty="0" smtClean="0"/>
              <a:t>hearts,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do </a:t>
            </a:r>
            <a:r>
              <a:rPr dirty="0"/>
              <a:t>not boast about it or deny the truth.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이 지혜는 하늘에서 오는 게 아니라 세상적이고 정욕적이며 마귀적입니다.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6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Such "wisdom" does not come down from heaven but is </a:t>
            </a:r>
            <a:r>
              <a:rPr dirty="0" smtClean="0"/>
              <a:t>earthly,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unspiritual</a:t>
            </a:r>
            <a:r>
              <a:rPr dirty="0"/>
              <a:t>, of the devil.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시기심과 야심이 있는 곳에 혼란과 온갖 악한 행위가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441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where you have envy and selfish </a:t>
            </a:r>
            <a:r>
              <a:rPr dirty="0" smtClean="0"/>
              <a:t>ambition,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there </a:t>
            </a:r>
            <a:r>
              <a:rPr dirty="0"/>
              <a:t>you find disorder and every evil practice.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지혜는</a:t>
            </a:r>
            <a:r>
              <a:rPr dirty="0"/>
              <a:t> </a:t>
            </a:r>
            <a:r>
              <a:rPr dirty="0" err="1"/>
              <a:t>무엇보다도</a:t>
            </a:r>
            <a:r>
              <a:rPr dirty="0"/>
              <a:t> </a:t>
            </a:r>
            <a:r>
              <a:rPr dirty="0" err="1" smtClean="0"/>
              <a:t>성결하고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또한</a:t>
            </a:r>
            <a:r>
              <a:rPr dirty="0" smtClean="0"/>
              <a:t> </a:t>
            </a:r>
            <a:r>
              <a:rPr dirty="0" err="1"/>
              <a:t>화평하며</a:t>
            </a:r>
            <a:r>
              <a:rPr dirty="0"/>
              <a:t> </a:t>
            </a:r>
            <a:r>
              <a:rPr dirty="0" err="1"/>
              <a:t>관용하고</a:t>
            </a:r>
            <a:r>
              <a:rPr dirty="0"/>
              <a:t> </a:t>
            </a:r>
            <a:r>
              <a:rPr dirty="0" err="1"/>
              <a:t>양순하며</a:t>
            </a:r>
            <a:r>
              <a:rPr dirty="0"/>
              <a:t> </a:t>
            </a:r>
            <a:r>
              <a:rPr dirty="0" err="1"/>
              <a:t>긍휼과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열매가</a:t>
            </a:r>
            <a:r>
              <a:rPr dirty="0"/>
              <a:t> </a:t>
            </a:r>
            <a:r>
              <a:rPr dirty="0" err="1"/>
              <a:t>가득하며</a:t>
            </a:r>
            <a:r>
              <a:rPr dirty="0"/>
              <a:t> </a:t>
            </a:r>
            <a:r>
              <a:rPr dirty="0" err="1"/>
              <a:t>편견과</a:t>
            </a:r>
            <a:r>
              <a:rPr dirty="0"/>
              <a:t> </a:t>
            </a:r>
            <a:r>
              <a:rPr dirty="0" err="1"/>
              <a:t>위선이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50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wisdom that comes from heaven is first of all </a:t>
            </a:r>
            <a:r>
              <a:rPr dirty="0" smtClean="0"/>
              <a:t>pure;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then </a:t>
            </a:r>
            <a:r>
              <a:rPr dirty="0"/>
              <a:t>peace-loving, considerate, submissive, full of mercy and good </a:t>
            </a:r>
            <a:r>
              <a:rPr dirty="0" smtClean="0"/>
              <a:t>fruit,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impartial </a:t>
            </a:r>
            <a:r>
              <a:rPr dirty="0"/>
              <a:t>and sincere.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의의 열매는 화평하게 하는 사람들이 화평의 씨를 뿌려 거두는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Peacemakers who sow in peace raise a harvest of righteousness.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실수가</a:t>
            </a:r>
            <a:r>
              <a:rPr dirty="0"/>
              <a:t> </a:t>
            </a:r>
            <a:r>
              <a:rPr dirty="0" err="1"/>
              <a:t>많기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실수가</a:t>
            </a:r>
            <a:r>
              <a:rPr dirty="0"/>
              <a:t> </a:t>
            </a:r>
            <a:r>
              <a:rPr dirty="0" err="1" smtClean="0"/>
              <a:t>없다면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그는</a:t>
            </a:r>
            <a:r>
              <a:rPr dirty="0" smtClean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온몸도</a:t>
            </a:r>
            <a:r>
              <a:rPr dirty="0"/>
              <a:t> </a:t>
            </a:r>
            <a:r>
              <a:rPr dirty="0" err="1"/>
              <a:t>제어할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완벽한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48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all stumble in many ways. If anyone is never at fault in what he </a:t>
            </a:r>
            <a:r>
              <a:rPr dirty="0" smtClean="0"/>
              <a:t>says,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he </a:t>
            </a:r>
            <a:r>
              <a:rPr dirty="0"/>
              <a:t>is a perfect man, able to keep his whole body in check.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우리는 말들을 길들이려고 그 입에 재갈을 물려서 말들을 다 끌고 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074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we put bits into the mouths of horses to make them obey </a:t>
            </a:r>
            <a:r>
              <a:rPr dirty="0" smtClean="0"/>
              <a:t>us,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we </a:t>
            </a:r>
            <a:r>
              <a:rPr dirty="0"/>
              <a:t>can turn the whole animal.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그렇게</a:t>
            </a:r>
            <a:r>
              <a:rPr dirty="0"/>
              <a:t> 큰 </a:t>
            </a:r>
            <a:r>
              <a:rPr dirty="0" err="1"/>
              <a:t>배들이</a:t>
            </a:r>
            <a:r>
              <a:rPr dirty="0"/>
              <a:t> </a:t>
            </a:r>
            <a:r>
              <a:rPr dirty="0" err="1"/>
              <a:t>거센</a:t>
            </a:r>
            <a:r>
              <a:rPr dirty="0"/>
              <a:t> </a:t>
            </a:r>
            <a:r>
              <a:rPr dirty="0" err="1"/>
              <a:t>바람에</a:t>
            </a:r>
            <a:r>
              <a:rPr dirty="0"/>
              <a:t> </a:t>
            </a:r>
            <a:r>
              <a:rPr dirty="0" err="1" smtClean="0"/>
              <a:t>밀려가지만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항해사는</a:t>
            </a:r>
            <a:r>
              <a:rPr dirty="0" smtClean="0"/>
              <a:t> </a:t>
            </a:r>
            <a:r>
              <a:rPr dirty="0" err="1"/>
              <a:t>작은</a:t>
            </a:r>
            <a:r>
              <a:rPr dirty="0"/>
              <a:t> 키 </a:t>
            </a:r>
            <a:r>
              <a:rPr dirty="0" err="1" smtClean="0"/>
              <a:t>하나로</a:t>
            </a:r>
            <a:r>
              <a:rPr lang="en-US" dirty="0"/>
              <a:t> </a:t>
            </a:r>
            <a:r>
              <a:rPr dirty="0" err="1" smtClean="0"/>
              <a:t>방향을</a:t>
            </a:r>
            <a:r>
              <a:rPr dirty="0" smtClean="0"/>
              <a:t> </a:t>
            </a:r>
            <a:r>
              <a:rPr dirty="0" err="1"/>
              <a:t>잡아갑니다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18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take ships as an </a:t>
            </a:r>
            <a:r>
              <a:rPr dirty="0" smtClean="0"/>
              <a:t>example.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Although </a:t>
            </a:r>
            <a:r>
              <a:rPr dirty="0"/>
              <a:t>they are so large and are driven by strong </a:t>
            </a:r>
            <a:r>
              <a:rPr dirty="0" smtClean="0"/>
              <a:t>winds,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they </a:t>
            </a:r>
            <a:r>
              <a:rPr dirty="0"/>
              <a:t>are steered by a very small rudder wherever the pilot wants to go.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68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혀도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지체이지만</a:t>
            </a:r>
            <a:r>
              <a:rPr dirty="0"/>
              <a:t> 큰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자랑합니다</a:t>
            </a:r>
            <a:r>
              <a:rPr dirty="0" smtClean="0"/>
              <a:t>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보십시오</a:t>
            </a:r>
            <a:r>
              <a:rPr dirty="0" smtClean="0"/>
              <a:t>.</a:t>
            </a:r>
            <a:r>
              <a:rPr lang="en-US" dirty="0" smtClean="0"/>
              <a:t> </a:t>
            </a:r>
            <a:r>
              <a:rPr dirty="0" err="1" smtClean="0"/>
              <a:t>얼마나</a:t>
            </a:r>
            <a:r>
              <a:rPr dirty="0" smtClean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불씨가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태웁니까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93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Likewise the tongue is a small part of the </a:t>
            </a:r>
            <a:r>
              <a:rPr dirty="0" smtClean="0"/>
              <a:t>body,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but </a:t>
            </a:r>
            <a:r>
              <a:rPr dirty="0"/>
              <a:t>it makes great </a:t>
            </a:r>
            <a:r>
              <a:rPr dirty="0" smtClean="0"/>
              <a:t>boasts.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Consider </a:t>
            </a:r>
            <a:r>
              <a:rPr dirty="0"/>
              <a:t>what a great forest is set on fire by a small spark.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불입니다</a:t>
            </a:r>
            <a:r>
              <a:rPr dirty="0"/>
              <a:t>.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지체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불의의</a:t>
            </a:r>
            <a:r>
              <a:rPr dirty="0"/>
              <a:t> </a:t>
            </a:r>
            <a:r>
              <a:rPr dirty="0" err="1"/>
              <a:t>세계이며</a:t>
            </a:r>
            <a:r>
              <a:rPr dirty="0"/>
              <a:t> </a:t>
            </a:r>
            <a:r>
              <a:rPr dirty="0" err="1"/>
              <a:t>온몸을</a:t>
            </a:r>
            <a:r>
              <a:rPr dirty="0"/>
              <a:t> </a:t>
            </a:r>
            <a:r>
              <a:rPr dirty="0" err="1" smtClean="0"/>
              <a:t>더럽히며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인생의</a:t>
            </a:r>
            <a:r>
              <a:rPr dirty="0" smtClean="0"/>
              <a:t> </a:t>
            </a:r>
            <a:r>
              <a:rPr dirty="0" err="1"/>
              <a:t>바퀴를</a:t>
            </a:r>
            <a:r>
              <a:rPr dirty="0"/>
              <a:t> </a:t>
            </a:r>
            <a:r>
              <a:rPr dirty="0" err="1"/>
              <a:t>불사르며</a:t>
            </a:r>
            <a:r>
              <a:rPr dirty="0"/>
              <a:t> </a:t>
            </a:r>
            <a:r>
              <a:rPr dirty="0" err="1"/>
              <a:t>지옥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의해</a:t>
            </a:r>
            <a:r>
              <a:rPr dirty="0"/>
              <a:t> </a:t>
            </a:r>
            <a:r>
              <a:rPr dirty="0" err="1"/>
              <a:t>불살라집니다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78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tongue also is a fire, a world of evil among the parts of the </a:t>
            </a:r>
            <a:r>
              <a:rPr dirty="0" smtClean="0"/>
              <a:t>body.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It </a:t>
            </a:r>
            <a:r>
              <a:rPr dirty="0"/>
              <a:t>corrupts the whole person, sets the whole course of his life on </a:t>
            </a:r>
            <a:r>
              <a:rPr dirty="0" smtClean="0"/>
              <a:t>fire,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is itself set on fire by hell.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짐승이나</a:t>
            </a:r>
            <a:r>
              <a:rPr dirty="0"/>
              <a:t> </a:t>
            </a:r>
            <a:r>
              <a:rPr dirty="0" err="1"/>
              <a:t>새나</a:t>
            </a:r>
            <a:r>
              <a:rPr dirty="0"/>
              <a:t> </a:t>
            </a:r>
            <a:r>
              <a:rPr dirty="0" err="1"/>
              <a:t>벌레나</a:t>
            </a:r>
            <a:r>
              <a:rPr dirty="0"/>
              <a:t> </a:t>
            </a:r>
            <a:r>
              <a:rPr dirty="0" err="1"/>
              <a:t>바다</a:t>
            </a:r>
            <a:r>
              <a:rPr dirty="0"/>
              <a:t> </a:t>
            </a:r>
            <a:r>
              <a:rPr dirty="0" err="1"/>
              <a:t>생물은</a:t>
            </a:r>
            <a:r>
              <a:rPr dirty="0"/>
              <a:t> </a:t>
            </a:r>
            <a:r>
              <a:rPr dirty="0" err="1"/>
              <a:t>길들여질</a:t>
            </a:r>
            <a:r>
              <a:rPr dirty="0"/>
              <a:t> 수 </a:t>
            </a:r>
            <a:r>
              <a:rPr dirty="0" err="1" smtClean="0"/>
              <a:t>있어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사람에게</a:t>
            </a:r>
            <a:r>
              <a:rPr dirty="0" smtClean="0"/>
              <a:t> </a:t>
            </a:r>
            <a:r>
              <a:rPr dirty="0" err="1"/>
              <a:t>길들여져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28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kinds of animals, birds, reptiles and creatures of the sea are being </a:t>
            </a:r>
            <a:r>
              <a:rPr dirty="0" smtClean="0"/>
              <a:t>tamed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and </a:t>
            </a:r>
            <a:r>
              <a:rPr dirty="0"/>
              <a:t>have been tamed by man,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26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길들일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 </a:t>
            </a:r>
            <a:r>
              <a:rPr dirty="0" err="1"/>
              <a:t>혀는</a:t>
            </a:r>
            <a:r>
              <a:rPr dirty="0"/>
              <a:t> </a:t>
            </a:r>
            <a:r>
              <a:rPr dirty="0" err="1"/>
              <a:t>지칠</a:t>
            </a:r>
            <a:r>
              <a:rPr dirty="0"/>
              <a:t> 줄 </a:t>
            </a:r>
            <a:r>
              <a:rPr dirty="0" err="1"/>
              <a:t>모르는</a:t>
            </a:r>
            <a:r>
              <a:rPr dirty="0"/>
              <a:t> </a:t>
            </a:r>
            <a:r>
              <a:rPr dirty="0" err="1"/>
              <a:t>악이요</a:t>
            </a:r>
            <a:r>
              <a:rPr dirty="0" smtClean="0"/>
              <a:t>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 smtClean="0"/>
              <a:t>죽이는</a:t>
            </a:r>
            <a:r>
              <a:rPr dirty="0" smtClean="0"/>
              <a:t> </a:t>
            </a:r>
            <a:r>
              <a:rPr dirty="0" err="1"/>
              <a:t>독이</a:t>
            </a:r>
            <a:r>
              <a:rPr dirty="0"/>
              <a:t> </a:t>
            </a:r>
            <a:r>
              <a:rPr dirty="0" err="1"/>
              <a:t>가득한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no man can tame the tongue. It is a restless evil, full of deadly poison.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야고보서 James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혀로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찬양하기도</a:t>
            </a:r>
            <a:r>
              <a:rPr dirty="0"/>
              <a:t> </a:t>
            </a:r>
            <a:r>
              <a:rPr dirty="0" err="1" smtClean="0"/>
              <a:t>하고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또 </a:t>
            </a:r>
            <a:r>
              <a:rPr dirty="0" err="1"/>
              <a:t>그것으로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형상을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지음받은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저주하기도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69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tongue we praise our Lord and Father, and with it we curse </a:t>
            </a:r>
            <a:r>
              <a:rPr dirty="0" smtClean="0"/>
              <a:t>men,</a:t>
            </a:r>
            <a:endParaRPr lang="en-US" dirty="0" smtClean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smtClean="0"/>
              <a:t>who </a:t>
            </a:r>
            <a:r>
              <a:rPr dirty="0"/>
              <a:t>have been made in God's likeness.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848</Words>
  <Application>Microsoft Office PowerPoint</Application>
  <PresentationFormat>와이드스크린</PresentationFormat>
  <Paragraphs>86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Seung88</cp:lastModifiedBy>
  <cp:revision>129</cp:revision>
  <dcterms:created xsi:type="dcterms:W3CDTF">2019-02-17T10:11:46Z</dcterms:created>
  <dcterms:modified xsi:type="dcterms:W3CDTF">2022-09-06T07:28:59Z</dcterms:modified>
</cp:coreProperties>
</file>