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0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싸움이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오며</a:t>
            </a:r>
            <a:r>
              <a:rPr dirty="0"/>
              <a:t> </a:t>
            </a:r>
            <a:r>
              <a:rPr dirty="0" err="1"/>
              <a:t>다툼이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여러분의</a:t>
            </a:r>
            <a:r>
              <a:rPr dirty="0" smtClean="0"/>
              <a:t> </a:t>
            </a:r>
            <a:r>
              <a:rPr dirty="0" err="1"/>
              <a:t>지체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정욕에서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것 </a:t>
            </a:r>
            <a:r>
              <a:rPr dirty="0" err="1"/>
              <a:t>아닙니까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6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causes fights and quarrels among </a:t>
            </a:r>
            <a:r>
              <a:rPr dirty="0" smtClean="0"/>
              <a:t>you?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Don't </a:t>
            </a:r>
            <a:r>
              <a:rPr dirty="0"/>
              <a:t>they come from your desires that battle within you?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 앞에서 겸손하십시오. 그러면 여러분을 높여 주실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Humble yourselves before the Lord, and he will lift you up.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비방하지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형제를</a:t>
            </a:r>
            <a:r>
              <a:rPr dirty="0" smtClean="0"/>
              <a:t> </a:t>
            </a:r>
            <a:r>
              <a:rPr dirty="0" err="1"/>
              <a:t>비방하거나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판단하는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비방하고</a:t>
            </a:r>
            <a:r>
              <a:rPr dirty="0"/>
              <a:t> </a:t>
            </a:r>
            <a:r>
              <a:rPr dirty="0" err="1"/>
              <a:t>판단하는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당신이</a:t>
            </a:r>
            <a:r>
              <a:rPr dirty="0" smtClean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판단한다면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심판하는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18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Brothers, do not slander one </a:t>
            </a:r>
            <a:r>
              <a:rPr dirty="0" smtClean="0"/>
              <a:t>another.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Anyone </a:t>
            </a:r>
            <a:r>
              <a:rPr dirty="0"/>
              <a:t>who speaks against his brother or judges him speaks against the </a:t>
            </a:r>
            <a:r>
              <a:rPr dirty="0" smtClean="0"/>
              <a:t>law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judges it. When you judge the law, you are not keeping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sitting in judgment on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심판하시는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한 </a:t>
            </a:r>
            <a:r>
              <a:rPr dirty="0" err="1"/>
              <a:t>분이십니다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그분은</a:t>
            </a:r>
            <a:r>
              <a:rPr dirty="0" smtClean="0"/>
              <a:t> </a:t>
            </a:r>
            <a:r>
              <a:rPr dirty="0" err="1"/>
              <a:t>능히</a:t>
            </a:r>
            <a:r>
              <a:rPr dirty="0"/>
              <a:t> </a:t>
            </a:r>
            <a:r>
              <a:rPr dirty="0" err="1"/>
              <a:t>구원하기도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멸망시키기도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그런데</a:t>
            </a:r>
            <a:r>
              <a:rPr dirty="0" smtClean="0"/>
              <a:t>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판단하는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81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only one Lawgiver and </a:t>
            </a:r>
            <a:r>
              <a:rPr dirty="0" smtClean="0"/>
              <a:t>Judge,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one who is able to save and destroy. But you </a:t>
            </a:r>
            <a:r>
              <a:rPr lang="en-US" altLang="ko-KR" dirty="0" smtClean="0"/>
              <a:t>–-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are you to judge your neighbor?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05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자,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오늘이나</a:t>
            </a:r>
            <a:r>
              <a:rPr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도시에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1년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 smtClean="0"/>
              <a:t>지내며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돈을</a:t>
            </a:r>
            <a:r>
              <a:rPr dirty="0" smtClean="0"/>
              <a:t> </a:t>
            </a:r>
            <a:r>
              <a:rPr dirty="0" err="1"/>
              <a:t>벌겠다고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9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listen, you who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Today or tomorrow we will go to this or that </a:t>
            </a:r>
            <a:r>
              <a:rPr dirty="0" smtClean="0"/>
              <a:t>city,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spend </a:t>
            </a:r>
            <a:r>
              <a:rPr dirty="0"/>
              <a:t>a year there, carry on business and make money."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일어날지</a:t>
            </a:r>
            <a:r>
              <a:rPr dirty="0"/>
              <a:t> </a:t>
            </a:r>
            <a:r>
              <a:rPr dirty="0" err="1"/>
              <a:t>모르며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여러분은</a:t>
            </a:r>
            <a:r>
              <a:rPr dirty="0" smtClean="0"/>
              <a:t> </a:t>
            </a:r>
            <a:r>
              <a:rPr dirty="0" err="1"/>
              <a:t>잠깐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없어지는</a:t>
            </a:r>
            <a:r>
              <a:rPr dirty="0"/>
              <a:t> </a:t>
            </a:r>
            <a:r>
              <a:rPr dirty="0" err="1"/>
              <a:t>안개입니다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69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Why, you do not even know what will happen </a:t>
            </a:r>
            <a:r>
              <a:rPr dirty="0" smtClean="0"/>
              <a:t>tomorrow.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is your life? You are a mist that appears for a little while and then vanishes.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8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“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뜻이면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살기도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이런저런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할 </a:t>
            </a:r>
            <a:r>
              <a:rPr dirty="0" err="1"/>
              <a:t>것이다”</a:t>
            </a:r>
            <a:r>
              <a:rPr dirty="0" err="1" smtClean="0"/>
              <a:t>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말하십시오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6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you ought to say, "If it is the Lord's </a:t>
            </a:r>
            <a:r>
              <a:rPr dirty="0" smtClean="0"/>
              <a:t>will,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will live and do this or that."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자랑합니다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이러한</a:t>
            </a:r>
            <a:r>
              <a:rPr dirty="0" smtClean="0"/>
              <a:t> </a:t>
            </a:r>
            <a:r>
              <a:rPr dirty="0" err="1"/>
              <a:t>자랑은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it is, you boast and brag. All such boasting is evil.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줄 </a:t>
            </a:r>
            <a:r>
              <a:rPr dirty="0" err="1"/>
              <a:t>알면서도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 smtClean="0"/>
              <a:t>않으면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이것은</a:t>
            </a:r>
            <a:r>
              <a:rPr dirty="0" smtClean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Anyone, then, who knows the good he ought to do and doesn't do it, sins.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욕심을</a:t>
            </a:r>
            <a:r>
              <a:rPr dirty="0"/>
              <a:t> </a:t>
            </a:r>
            <a:r>
              <a:rPr dirty="0" err="1"/>
              <a:t>내도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살인하고</a:t>
            </a:r>
            <a:r>
              <a:rPr dirty="0"/>
              <a:t> </a:t>
            </a:r>
            <a:r>
              <a:rPr dirty="0" err="1"/>
              <a:t>시기해도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여러분이</a:t>
            </a:r>
            <a:r>
              <a:rPr dirty="0" smtClean="0"/>
              <a:t> </a:t>
            </a:r>
            <a:r>
              <a:rPr dirty="0" err="1"/>
              <a:t>다투고</a:t>
            </a:r>
            <a:r>
              <a:rPr dirty="0"/>
              <a:t> </a:t>
            </a:r>
            <a:r>
              <a:rPr dirty="0" err="1"/>
              <a:t>싸우지만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85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want something but don't get it. You kill and </a:t>
            </a:r>
            <a:r>
              <a:rPr dirty="0" smtClean="0"/>
              <a:t>covet,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cannot have what you want. You quarrel and </a:t>
            </a:r>
            <a:r>
              <a:rPr dirty="0" smtClean="0"/>
              <a:t>fight.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do not have, because you do not ask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구해도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 smtClean="0"/>
              <a:t>것은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여러분이</a:t>
            </a:r>
            <a:r>
              <a:rPr dirty="0" smtClean="0"/>
              <a:t> </a:t>
            </a:r>
            <a:r>
              <a:rPr dirty="0" err="1"/>
              <a:t>정욕에</a:t>
            </a:r>
            <a:r>
              <a:rPr dirty="0"/>
              <a:t> </a:t>
            </a:r>
            <a:r>
              <a:rPr dirty="0" err="1"/>
              <a:t>쓰려고</a:t>
            </a:r>
            <a:r>
              <a:rPr dirty="0"/>
              <a:t> </a:t>
            </a:r>
            <a:r>
              <a:rPr dirty="0" err="1"/>
              <a:t>잘못된</a:t>
            </a:r>
            <a:r>
              <a:rPr dirty="0"/>
              <a:t> </a:t>
            </a:r>
            <a:r>
              <a:rPr dirty="0" err="1"/>
              <a:t>동기로</a:t>
            </a:r>
            <a:r>
              <a:rPr dirty="0"/>
              <a:t> </a:t>
            </a:r>
            <a:r>
              <a:rPr dirty="0" err="1"/>
              <a:t>구하기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5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ask, you do not </a:t>
            </a:r>
            <a:r>
              <a:rPr dirty="0" smtClean="0"/>
              <a:t>receive,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ask with wrong </a:t>
            </a:r>
            <a:r>
              <a:rPr dirty="0" smtClean="0"/>
              <a:t>motives,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you may spend what you get on your pleasures.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19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간음하는</a:t>
            </a:r>
            <a:r>
              <a:rPr dirty="0"/>
              <a:t> </a:t>
            </a:r>
            <a:r>
              <a:rPr dirty="0" err="1"/>
              <a:t>여자들이여</a:t>
            </a:r>
            <a:r>
              <a:rPr dirty="0"/>
              <a:t>, </a:t>
            </a:r>
            <a:r>
              <a:rPr dirty="0" err="1"/>
              <a:t>세상과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원수인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못합니까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누구든지</a:t>
            </a:r>
            <a:r>
              <a:rPr dirty="0" smtClean="0"/>
              <a:t> </a:t>
            </a:r>
            <a:r>
              <a:rPr dirty="0" err="1"/>
              <a:t>세상과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되고자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원수가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8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adulterous </a:t>
            </a:r>
            <a:r>
              <a:rPr dirty="0" smtClean="0"/>
              <a:t>people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don't </a:t>
            </a:r>
            <a:r>
              <a:rPr dirty="0"/>
              <a:t>you know that friendship with the world is hatred toward </a:t>
            </a:r>
            <a:r>
              <a:rPr dirty="0" smtClean="0"/>
              <a:t>God?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Anyone </a:t>
            </a:r>
            <a:r>
              <a:rPr dirty="0"/>
              <a:t>who chooses to be a friend of the world becomes an enemy of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성령께서</a:t>
            </a:r>
            <a:r>
              <a:rPr dirty="0"/>
              <a:t> </a:t>
            </a:r>
            <a:r>
              <a:rPr dirty="0" err="1"/>
              <a:t>시기하기까지</a:t>
            </a:r>
            <a:r>
              <a:rPr dirty="0"/>
              <a:t> </a:t>
            </a:r>
            <a:r>
              <a:rPr dirty="0" err="1"/>
              <a:t>사모하신다고</a:t>
            </a:r>
            <a:r>
              <a:rPr dirty="0"/>
              <a:t> 한 </a:t>
            </a:r>
            <a:r>
              <a:rPr dirty="0" err="1"/>
              <a:t>성경</a:t>
            </a:r>
            <a:r>
              <a:rPr dirty="0"/>
              <a:t> </a:t>
            </a:r>
            <a:r>
              <a:rPr dirty="0" err="1" smtClean="0"/>
              <a:t>말씀을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헛된</a:t>
            </a:r>
            <a:r>
              <a:rPr dirty="0" smtClean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생각합니까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do you think Scripture says without </a:t>
            </a:r>
            <a:r>
              <a:rPr dirty="0" smtClean="0"/>
              <a:t>reason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 spirit he caused to live in us envies intensely?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54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더 큰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물리치시고</a:t>
            </a:r>
            <a:r>
              <a:rPr dirty="0"/>
              <a:t> </a:t>
            </a: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2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gives us more grace. That is why Scripture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God opposes the proud but gives grace to the humble."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복종하고</a:t>
            </a:r>
            <a:r>
              <a:rPr dirty="0"/>
              <a:t> </a:t>
            </a:r>
            <a:r>
              <a:rPr dirty="0" err="1"/>
              <a:t>마귀를</a:t>
            </a:r>
            <a:r>
              <a:rPr dirty="0"/>
              <a:t> </a:t>
            </a:r>
            <a:r>
              <a:rPr dirty="0" err="1"/>
              <a:t>대적하십시오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마귀가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32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Submit yourselves, then, to God. Resist the </a:t>
            </a:r>
            <a:r>
              <a:rPr dirty="0" smtClean="0"/>
              <a:t>devil,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flee from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83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가까이하십시오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죄인들이여</a:t>
            </a:r>
            <a:r>
              <a:rPr dirty="0"/>
              <a:t>,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두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품은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마음을</a:t>
            </a:r>
            <a:r>
              <a:rPr dirty="0" smtClean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2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near to God and he will come near to you. Wash your </a:t>
            </a:r>
            <a:r>
              <a:rPr dirty="0" smtClean="0"/>
              <a:t>hands,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sinners, and purify your hearts, you double-minded.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69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슬퍼하고</a:t>
            </a:r>
            <a:r>
              <a:rPr dirty="0"/>
              <a:t> </a:t>
            </a:r>
            <a:r>
              <a:rPr dirty="0" err="1"/>
              <a:t>탄식하며</a:t>
            </a:r>
            <a:r>
              <a:rPr dirty="0"/>
              <a:t> </a:t>
            </a:r>
            <a:r>
              <a:rPr dirty="0" err="1"/>
              <a:t>통곡하십시오</a:t>
            </a:r>
            <a:r>
              <a:rPr dirty="0"/>
              <a:t>.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웃음을</a:t>
            </a:r>
            <a:r>
              <a:rPr dirty="0"/>
              <a:t> </a:t>
            </a:r>
            <a:r>
              <a:rPr dirty="0" err="1"/>
              <a:t>탄식으로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기쁨을</a:t>
            </a:r>
            <a:r>
              <a:rPr dirty="0" smtClean="0"/>
              <a:t> </a:t>
            </a:r>
            <a:r>
              <a:rPr dirty="0" err="1"/>
              <a:t>슬픔으로</a:t>
            </a:r>
            <a:r>
              <a:rPr dirty="0"/>
              <a:t> </a:t>
            </a:r>
            <a:r>
              <a:rPr dirty="0" err="1"/>
              <a:t>바꾸십시오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7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Grieve, mourn and </a:t>
            </a:r>
            <a:r>
              <a:rPr dirty="0" smtClean="0"/>
              <a:t>wail.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Change </a:t>
            </a:r>
            <a:r>
              <a:rPr dirty="0"/>
              <a:t>your laughter to mourning and your joy to gloom.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848</Words>
  <Application>Microsoft Office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2022-09-06T07:31:27Z</dcterms:modified>
</cp:coreProperties>
</file>