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부자들이여, 여러분에게 닥칠 고난으로 인해 슬퍼하며 통곡하십시오.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64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listen, you rich people, weep and </a:t>
            </a:r>
            <a:r>
              <a:rPr dirty="0" smtClean="0"/>
              <a:t>wail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the misery that is coming upon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전한</a:t>
            </a:r>
            <a:r>
              <a:rPr dirty="0"/>
              <a:t> </a:t>
            </a:r>
            <a:r>
              <a:rPr dirty="0" err="1" smtClean="0"/>
              <a:t>예언자들을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고난과</a:t>
            </a:r>
            <a:r>
              <a:rPr dirty="0" smtClean="0"/>
              <a:t> </a:t>
            </a:r>
            <a:r>
              <a:rPr dirty="0" err="1"/>
              <a:t>인내의</a:t>
            </a:r>
            <a:r>
              <a:rPr dirty="0"/>
              <a:t> </a:t>
            </a:r>
            <a:r>
              <a:rPr dirty="0" err="1"/>
              <a:t>본으로</a:t>
            </a:r>
            <a:r>
              <a:rPr dirty="0"/>
              <a:t> </a:t>
            </a:r>
            <a:r>
              <a:rPr dirty="0" err="1"/>
              <a:t>삼으십시오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0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Brothers, as an example of patience in the face of </a:t>
            </a:r>
            <a:r>
              <a:rPr dirty="0" smtClean="0"/>
              <a:t>suffering,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take </a:t>
            </a:r>
            <a:r>
              <a:rPr dirty="0"/>
              <a:t>the prophets who spoke in the name of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인내하는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복되다고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여러분이</a:t>
            </a:r>
            <a:r>
              <a:rPr dirty="0" smtClean="0"/>
              <a:t> </a:t>
            </a:r>
            <a:r>
              <a:rPr dirty="0" err="1" smtClean="0"/>
              <a:t>욥의</a:t>
            </a:r>
            <a:r>
              <a:rPr dirty="0" smtClean="0"/>
              <a:t> </a:t>
            </a:r>
            <a:r>
              <a:rPr dirty="0" err="1" smtClean="0"/>
              <a:t>인내를</a:t>
            </a:r>
            <a:r>
              <a:rPr dirty="0" smtClean="0"/>
              <a:t> </a:t>
            </a:r>
            <a:r>
              <a:rPr dirty="0" err="1" smtClean="0"/>
              <a:t>들었고</a:t>
            </a:r>
            <a:r>
              <a:rPr dirty="0" smtClean="0"/>
              <a:t> </a:t>
            </a:r>
            <a:r>
              <a:rPr dirty="0" err="1" smtClean="0"/>
              <a:t>주께서</a:t>
            </a:r>
            <a:r>
              <a:rPr dirty="0" smtClean="0"/>
              <a:t> </a:t>
            </a:r>
            <a:r>
              <a:rPr dirty="0" err="1" smtClean="0"/>
              <a:t>주신</a:t>
            </a:r>
            <a:r>
              <a:rPr dirty="0" smtClean="0"/>
              <a:t> </a:t>
            </a:r>
            <a:r>
              <a:rPr dirty="0" err="1" smtClean="0"/>
              <a:t>결과를</a:t>
            </a:r>
            <a:r>
              <a:rPr dirty="0" smtClean="0"/>
              <a:t> </a:t>
            </a:r>
            <a:r>
              <a:rPr dirty="0" err="1" smtClean="0"/>
              <a:t>보았습니다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주는</a:t>
            </a:r>
            <a:r>
              <a:rPr dirty="0" smtClean="0"/>
              <a:t> </a:t>
            </a:r>
            <a:r>
              <a:rPr dirty="0" err="1" smtClean="0"/>
              <a:t>자비와</a:t>
            </a:r>
            <a:r>
              <a:rPr dirty="0" smtClean="0"/>
              <a:t> </a:t>
            </a:r>
            <a:r>
              <a:rPr dirty="0" err="1" smtClean="0"/>
              <a:t>긍휼이</a:t>
            </a:r>
            <a:r>
              <a:rPr dirty="0" smtClean="0"/>
              <a:t> </a:t>
            </a:r>
            <a:r>
              <a:rPr dirty="0" err="1" smtClean="0"/>
              <a:t>많은</a:t>
            </a:r>
            <a:r>
              <a:rPr dirty="0" smtClean="0"/>
              <a:t> </a:t>
            </a:r>
            <a:r>
              <a:rPr dirty="0" err="1" smtClean="0"/>
              <a:t>분이십니다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43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 know, we consider blessed those who have </a:t>
            </a:r>
            <a:r>
              <a:rPr dirty="0" smtClean="0"/>
              <a:t>persevered.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have heard of Job's perseverance and have </a:t>
            </a:r>
            <a:r>
              <a:rPr dirty="0" smtClean="0"/>
              <a:t>seen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the Lord finally brought about. The Lord is full of compassion and mercy.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15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내 </a:t>
            </a: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무엇보다도</a:t>
            </a:r>
            <a:r>
              <a:rPr dirty="0"/>
              <a:t> </a:t>
            </a:r>
            <a:r>
              <a:rPr dirty="0" err="1"/>
              <a:t>맹세하지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하늘이나</a:t>
            </a:r>
            <a:r>
              <a:rPr dirty="0" smtClean="0"/>
              <a:t> </a:t>
            </a:r>
            <a:r>
              <a:rPr dirty="0" err="1"/>
              <a:t>땅이나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두고도</a:t>
            </a:r>
            <a:r>
              <a:rPr dirty="0"/>
              <a:t> </a:t>
            </a:r>
            <a:r>
              <a:rPr dirty="0" err="1"/>
              <a:t>맹세하지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여러분이</a:t>
            </a:r>
            <a:r>
              <a:rPr dirty="0" smtClean="0"/>
              <a:t> </a:t>
            </a:r>
            <a:r>
              <a:rPr dirty="0"/>
              <a:t>“</a:t>
            </a:r>
            <a:r>
              <a:rPr dirty="0" err="1"/>
              <a:t>그렇다</a:t>
            </a:r>
            <a:r>
              <a:rPr dirty="0"/>
              <a:t>” 할 </a:t>
            </a:r>
            <a:r>
              <a:rPr dirty="0" err="1"/>
              <a:t>것은</a:t>
            </a:r>
            <a:r>
              <a:rPr dirty="0"/>
              <a:t> “</a:t>
            </a:r>
            <a:r>
              <a:rPr dirty="0" err="1"/>
              <a:t>그렇다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“</a:t>
            </a:r>
            <a:r>
              <a:rPr dirty="0" err="1"/>
              <a:t>아니다</a:t>
            </a:r>
            <a:r>
              <a:rPr dirty="0"/>
              <a:t>” 할 </a:t>
            </a:r>
            <a:r>
              <a:rPr dirty="0" err="1"/>
              <a:t>것은</a:t>
            </a:r>
            <a:r>
              <a:rPr dirty="0"/>
              <a:t> “</a:t>
            </a:r>
            <a:r>
              <a:rPr dirty="0" err="1"/>
              <a:t>아니다</a:t>
            </a:r>
            <a:r>
              <a:rPr dirty="0"/>
              <a:t>” </a:t>
            </a:r>
            <a:r>
              <a:rPr dirty="0" err="1" smtClean="0"/>
              <a:t>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심판을</a:t>
            </a:r>
            <a:r>
              <a:rPr dirty="0" smtClean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84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Above all, my brothers, do not swear </a:t>
            </a:r>
            <a:r>
              <a:rPr lang="en-US" altLang="ko-KR" dirty="0" smtClean="0"/>
              <a:t>–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not </a:t>
            </a:r>
            <a:r>
              <a:rPr dirty="0"/>
              <a:t>by heaven or by earth or by anything </a:t>
            </a:r>
            <a:r>
              <a:rPr dirty="0" smtClean="0"/>
              <a:t>else.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your "Yes" be yes, and your "No," no, or you will be condemned.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고난당하는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기도하십시오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즐거운</a:t>
            </a:r>
            <a:r>
              <a:rPr dirty="0" smtClean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찬송하십시오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92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any one of you in trouble? He should pray. Is anyone </a:t>
            </a:r>
            <a:r>
              <a:rPr dirty="0" smtClean="0"/>
              <a:t>happy?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him sing songs of praise.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병든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장로들을</a:t>
            </a:r>
            <a:r>
              <a:rPr dirty="0"/>
              <a:t> </a:t>
            </a:r>
            <a:r>
              <a:rPr dirty="0" err="1" smtClean="0"/>
              <a:t>초청해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주의</a:t>
            </a:r>
            <a:r>
              <a:rPr dirty="0" smtClean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붓고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기도하게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50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any one of you sick? He should call the elders of the church to pray over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anoint him with oil in the name of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믿음의</a:t>
            </a:r>
            <a:r>
              <a:rPr dirty="0"/>
              <a:t> </a:t>
            </a:r>
            <a:r>
              <a:rPr dirty="0" err="1"/>
              <a:t>기도는</a:t>
            </a:r>
            <a:r>
              <a:rPr dirty="0"/>
              <a:t> </a:t>
            </a:r>
            <a:r>
              <a:rPr dirty="0" err="1"/>
              <a:t>병든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낫게</a:t>
            </a:r>
            <a:r>
              <a:rPr dirty="0"/>
              <a:t> 할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일으키실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비록</a:t>
            </a:r>
            <a:r>
              <a:rPr dirty="0" smtClean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지었을지라도</a:t>
            </a:r>
            <a:r>
              <a:rPr dirty="0"/>
              <a:t> </a:t>
            </a:r>
            <a:r>
              <a:rPr dirty="0" err="1"/>
              <a:t>용서받을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2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prayer offered in faith will make the sick person </a:t>
            </a:r>
            <a:r>
              <a:rPr dirty="0" smtClean="0"/>
              <a:t>well;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Lord will raise him up. If he has sinned, he will be forgiven.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고백하고</a:t>
            </a:r>
            <a:r>
              <a:rPr dirty="0"/>
              <a:t> 병 </a:t>
            </a:r>
            <a:r>
              <a:rPr dirty="0" err="1"/>
              <a:t>낫기를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기도하십시오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의인의</a:t>
            </a:r>
            <a:r>
              <a:rPr dirty="0" smtClean="0"/>
              <a:t> </a:t>
            </a:r>
            <a:r>
              <a:rPr dirty="0" err="1"/>
              <a:t>기도는</a:t>
            </a:r>
            <a:r>
              <a:rPr dirty="0"/>
              <a:t> </a:t>
            </a:r>
            <a:r>
              <a:rPr dirty="0" err="1"/>
              <a:t>역사하는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64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confess your sins to each other and pray for each </a:t>
            </a:r>
            <a:r>
              <a:rPr dirty="0" smtClean="0"/>
              <a:t>other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you may be </a:t>
            </a:r>
            <a:r>
              <a:rPr dirty="0" smtClean="0"/>
              <a:t>healed.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prayer of a righteous man is powerful and effective.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엘리야는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본성이</a:t>
            </a:r>
            <a:r>
              <a:rPr dirty="0"/>
              <a:t> </a:t>
            </a: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않기를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 smtClean="0"/>
              <a:t>기도했더니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3</a:t>
            </a:r>
            <a:r>
              <a:rPr dirty="0"/>
              <a:t>년 반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92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Elijah was a man just like us. He prayed earnestly that it would not </a:t>
            </a:r>
            <a:r>
              <a:rPr dirty="0" smtClean="0"/>
              <a:t>rain,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it did not rain on the land for three and a half years.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그리고 다시 기도했더니 하늘에서 비가 내리고 땅이 열매를 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Again he prayed, and the heavens gave rain, and the earth produced its crops.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내 </a:t>
            </a: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유혹을</a:t>
            </a:r>
            <a:r>
              <a:rPr dirty="0"/>
              <a:t> </a:t>
            </a:r>
            <a:r>
              <a:rPr dirty="0" err="1" smtClean="0"/>
              <a:t>받아</a:t>
            </a:r>
            <a:r>
              <a:rPr lang="en-US" dirty="0" smtClean="0"/>
              <a:t> </a:t>
            </a:r>
            <a:r>
              <a:rPr dirty="0" err="1" smtClean="0"/>
              <a:t>진리에서</a:t>
            </a:r>
            <a:r>
              <a:rPr dirty="0" smtClean="0"/>
              <a:t> </a:t>
            </a:r>
            <a:r>
              <a:rPr dirty="0" err="1"/>
              <a:t>떠난</a:t>
            </a:r>
            <a:r>
              <a:rPr dirty="0"/>
              <a:t> </a:t>
            </a:r>
            <a:r>
              <a:rPr dirty="0" err="1" smtClean="0"/>
              <a:t>사람을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누가</a:t>
            </a:r>
            <a:r>
              <a:rPr dirty="0" smtClean="0"/>
              <a:t> </a:t>
            </a:r>
            <a:r>
              <a:rPr dirty="0" err="1"/>
              <a:t>돌아서게</a:t>
            </a:r>
            <a:r>
              <a:rPr dirty="0"/>
              <a:t> </a:t>
            </a:r>
            <a:r>
              <a:rPr dirty="0" err="1"/>
              <a:t>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92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brothers, if one of you should wander from the </a:t>
            </a:r>
            <a:r>
              <a:rPr dirty="0" smtClean="0"/>
              <a:t>truth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someone should bring him back,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여러분의 재물은 썩었고 여러분의 옷은 좀먹었습니다.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wealth has rotted, and moths have eaten your clothes.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아십시오</a:t>
            </a:r>
            <a:r>
              <a:rPr dirty="0"/>
              <a:t>. </a:t>
            </a:r>
            <a:r>
              <a:rPr dirty="0" err="1"/>
              <a:t>죄인을</a:t>
            </a:r>
            <a:r>
              <a:rPr dirty="0"/>
              <a:t> </a:t>
            </a:r>
            <a:r>
              <a:rPr dirty="0" err="1"/>
              <a:t>유혹의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돌아서게</a:t>
            </a:r>
            <a:r>
              <a:rPr dirty="0"/>
              <a:t> 한 </a:t>
            </a:r>
            <a:r>
              <a:rPr dirty="0" err="1" smtClean="0"/>
              <a:t>사람은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죽음에서</a:t>
            </a:r>
            <a:r>
              <a:rPr dirty="0"/>
              <a:t> </a:t>
            </a:r>
            <a:r>
              <a:rPr dirty="0" err="1"/>
              <a:t>구하고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덮을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90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this: Whoever turns a sinner from the error of his </a:t>
            </a:r>
            <a:r>
              <a:rPr dirty="0" smtClean="0"/>
              <a:t>way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save him from death and cover over a multitude of sins.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은은</a:t>
            </a:r>
            <a:r>
              <a:rPr dirty="0"/>
              <a:t> </a:t>
            </a:r>
            <a:r>
              <a:rPr dirty="0" err="1"/>
              <a:t>녹슬어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증거될</a:t>
            </a:r>
            <a:r>
              <a:rPr dirty="0"/>
              <a:t> </a:t>
            </a:r>
            <a:r>
              <a:rPr dirty="0" err="1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여러분의</a:t>
            </a:r>
            <a:r>
              <a:rPr dirty="0" smtClean="0"/>
              <a:t> </a:t>
            </a:r>
            <a:r>
              <a:rPr dirty="0" err="1"/>
              <a:t>살을</a:t>
            </a:r>
            <a:r>
              <a:rPr dirty="0"/>
              <a:t> </a:t>
            </a:r>
            <a:r>
              <a:rPr dirty="0" err="1"/>
              <a:t>불처럼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02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gold and silver are </a:t>
            </a:r>
            <a:r>
              <a:rPr dirty="0" smtClean="0"/>
              <a:t>corroded.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corrosion will testify against you and eat your flesh like </a:t>
            </a:r>
            <a:r>
              <a:rPr dirty="0" smtClean="0"/>
              <a:t>fire.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have hoarded wealth in the last days.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일꾼들에게</a:t>
            </a:r>
            <a:r>
              <a:rPr dirty="0"/>
              <a:t> </a:t>
            </a:r>
            <a:r>
              <a:rPr dirty="0" err="1"/>
              <a:t>지불하지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품삯이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 smtClean="0"/>
              <a:t>지르며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추수하는</a:t>
            </a:r>
            <a:r>
              <a:rPr dirty="0" smtClean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울부짖는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Look! The wages you failed to pay the </a:t>
            </a:r>
            <a:r>
              <a:rPr dirty="0" smtClean="0"/>
              <a:t>workmen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mowed your fields are crying out against </a:t>
            </a:r>
            <a:r>
              <a:rPr dirty="0" smtClean="0"/>
              <a:t>you.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cries of the harvesters have reached the ears of the Lord Almighty.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사치하며</a:t>
            </a:r>
            <a:r>
              <a:rPr dirty="0"/>
              <a:t> </a:t>
            </a:r>
            <a:r>
              <a:rPr dirty="0" err="1"/>
              <a:t>잘살았습니다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여러분은</a:t>
            </a:r>
            <a:r>
              <a:rPr dirty="0" smtClean="0"/>
              <a:t> </a:t>
            </a:r>
            <a:r>
              <a:rPr dirty="0" err="1"/>
              <a:t>도살의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살찌웠습니다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57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lived on earth in luxury and </a:t>
            </a:r>
            <a:r>
              <a:rPr dirty="0" smtClean="0"/>
              <a:t>self-indulgence.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have fattened yourselves in the day of slaughter.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정죄하고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대항하지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8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condemned and murdered innocent </a:t>
            </a:r>
            <a:r>
              <a:rPr dirty="0" smtClean="0"/>
              <a:t>men,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were not opposing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기다리십시오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보십시오</a:t>
            </a:r>
            <a:r>
              <a:rPr dirty="0"/>
              <a:t>. </a:t>
            </a:r>
            <a:r>
              <a:rPr dirty="0" err="1"/>
              <a:t>농부는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 smtClean="0"/>
              <a:t>기다리며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이를</a:t>
            </a:r>
            <a:r>
              <a:rPr dirty="0" smtClean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이른</a:t>
            </a:r>
            <a:r>
              <a:rPr dirty="0"/>
              <a:t> </a:t>
            </a:r>
            <a:r>
              <a:rPr dirty="0" err="1"/>
              <a:t>비와</a:t>
            </a:r>
            <a:r>
              <a:rPr dirty="0"/>
              <a:t> </a:t>
            </a:r>
            <a:r>
              <a:rPr dirty="0" err="1"/>
              <a:t>늦은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내리기까지</a:t>
            </a:r>
            <a:r>
              <a:rPr dirty="0"/>
              <a:t> </a:t>
            </a:r>
            <a:r>
              <a:rPr dirty="0" err="1"/>
              <a:t>기다립니다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1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patient, then, brothers, until the Lord's </a:t>
            </a:r>
            <a:r>
              <a:rPr dirty="0" smtClean="0"/>
              <a:t>coming.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See </a:t>
            </a:r>
            <a:r>
              <a:rPr dirty="0"/>
              <a:t>how the farmer waits for the land to yield its valuable </a:t>
            </a:r>
            <a:r>
              <a:rPr dirty="0" smtClean="0"/>
              <a:t>crop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how patient he is for the autumn and spring rains.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굳건히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주의</a:t>
            </a:r>
            <a:r>
              <a:rPr dirty="0" smtClean="0"/>
              <a:t> </a:t>
            </a:r>
            <a:r>
              <a:rPr dirty="0" err="1"/>
              <a:t>강림이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821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too, be patient and stand </a:t>
            </a:r>
            <a:r>
              <a:rPr dirty="0" smtClean="0"/>
              <a:t>firm,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 Lord's coming is near.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149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않으려면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불평하지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보십시오</a:t>
            </a:r>
            <a:r>
              <a:rPr dirty="0"/>
              <a:t>. </a:t>
            </a:r>
            <a:r>
              <a:rPr dirty="0" err="1"/>
              <a:t>심판자가</a:t>
            </a:r>
            <a:r>
              <a:rPr dirty="0"/>
              <a:t> 문 </a:t>
            </a:r>
            <a:r>
              <a:rPr dirty="0" err="1"/>
              <a:t>앞에</a:t>
            </a:r>
            <a:r>
              <a:rPr dirty="0"/>
              <a:t> 서 </a:t>
            </a:r>
            <a:r>
              <a:rPr dirty="0" err="1"/>
              <a:t>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99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Don't grumble against each other, brothers, or you will be </a:t>
            </a:r>
            <a:r>
              <a:rPr dirty="0" smtClean="0"/>
              <a:t>judged.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Judge is standing at the door!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990</Words>
  <Application>Microsoft Office PowerPoint</Application>
  <PresentationFormat>와이드스크린</PresentationFormat>
  <Paragraphs>106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2022-09-06T07:35:10Z</dcterms:modified>
</cp:coreProperties>
</file>