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사도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본도와</a:t>
            </a:r>
            <a:r>
              <a:rPr dirty="0"/>
              <a:t> </a:t>
            </a:r>
            <a:r>
              <a:rPr dirty="0" err="1"/>
              <a:t>갈라디아와</a:t>
            </a:r>
            <a:r>
              <a:rPr dirty="0"/>
              <a:t> </a:t>
            </a:r>
            <a:r>
              <a:rPr dirty="0" err="1"/>
              <a:t>갑바도기아와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아시아와</a:t>
            </a:r>
            <a:r>
              <a:rPr dirty="0"/>
              <a:t> </a:t>
            </a:r>
            <a:r>
              <a:rPr dirty="0" err="1"/>
              <a:t>비두니아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나그네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9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Peter, an apostle of Jesus Christ, To God's elect,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strangers in the world, scattered throughout Pontus,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Galatia, Cappadocia, Asia and Bithynia,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구원에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은혜에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연구했습니다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6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this salvation, the prophets,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spoke of the grace that was to come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s</a:t>
            </a:r>
            <a:r>
              <a:rPr dirty="0" err="1"/>
              <a:t>earched</a:t>
            </a:r>
            <a:r>
              <a:rPr dirty="0"/>
              <a:t> intently and with the greatest care,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영이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당하실</a:t>
            </a:r>
            <a:r>
              <a:rPr dirty="0"/>
              <a:t> </a:t>
            </a:r>
            <a:r>
              <a:rPr dirty="0" err="1"/>
              <a:t>고난과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영광에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증거하실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가리키며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지시하는지</a:t>
            </a:r>
            <a:r>
              <a:rPr dirty="0"/>
              <a:t> </a:t>
            </a:r>
            <a:r>
              <a:rPr dirty="0" err="1"/>
              <a:t>알아보려고</a:t>
            </a:r>
            <a:r>
              <a:rPr dirty="0"/>
              <a:t> </a:t>
            </a:r>
            <a:r>
              <a:rPr dirty="0" err="1"/>
              <a:t>살폈습니다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trying to find out the time and circumstances to which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Christ in them was pointing when he predicted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 sufferings of Christ and the glories that would follow.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섬긴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것임이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계시됐습니다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전파된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천사들도</a:t>
            </a:r>
            <a:r>
              <a:rPr dirty="0"/>
              <a:t> </a:t>
            </a:r>
            <a:r>
              <a:rPr dirty="0" err="1"/>
              <a:t>살펴보기를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99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revealed to them that they were not serving themselves but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spoke of the things that have now been told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those who have preached the gospel to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Holy Spirit sent from heaven.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angels long to look into these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동이고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차려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바라보십시오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prepare your minds for action; be self-controlled;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your hope fully on the grace to be given you when Jesus Christ is revealed.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r>
              <a:rPr dirty="0" err="1"/>
              <a:t>자녀로서</a:t>
            </a:r>
            <a:r>
              <a:rPr dirty="0"/>
              <a:t> </a:t>
            </a:r>
            <a:r>
              <a:rPr dirty="0" err="1"/>
              <a:t>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무지한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본받지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obedient children, do not conform to the evil desires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when you lived in ignorance.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부르신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행실에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just as he who called you is holy, so be holy in all you do;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02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기록되기를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거룩하니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거룩하라”고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레11:44-45;레19:2;레20:7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it is written: "Be holy, because I am holy."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외모로</a:t>
            </a:r>
            <a:r>
              <a:rPr dirty="0"/>
              <a:t> </a:t>
            </a:r>
            <a:r>
              <a:rPr dirty="0" err="1"/>
              <a:t>취하지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행위대로</a:t>
            </a:r>
            <a:r>
              <a:rPr dirty="0"/>
              <a:t> </a:t>
            </a:r>
            <a:r>
              <a:rPr dirty="0" err="1"/>
              <a:t>판단하시는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아버지라고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나그네로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지내십시오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call on a Father who judges each man's work impartially,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live your lives as strangers here in reverent fear.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조상들로부터</a:t>
            </a:r>
            <a:r>
              <a:rPr dirty="0"/>
              <a:t> </a:t>
            </a:r>
            <a:r>
              <a:rPr dirty="0" err="1"/>
              <a:t>물려받은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생활</a:t>
            </a:r>
            <a:r>
              <a:rPr dirty="0"/>
              <a:t> </a:t>
            </a:r>
            <a:r>
              <a:rPr dirty="0" err="1"/>
              <a:t>방식에서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해방된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은이나</a:t>
            </a:r>
            <a:r>
              <a:rPr dirty="0"/>
              <a:t> </a:t>
            </a:r>
            <a:r>
              <a:rPr dirty="0" err="1"/>
              <a:t>금같이</a:t>
            </a:r>
            <a:r>
              <a:rPr dirty="0"/>
              <a:t> </a:t>
            </a:r>
            <a:r>
              <a:rPr dirty="0" err="1"/>
              <a:t>썩어질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know that it was not with perishable things such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silver or gold that you were redeemed from the empty 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life handed down to you from your forefathers,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오직 흠도 없고 점도 없는 어린 양 같은 그리스도의 보배로운 피로 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8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the precious blood of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lamb without blemish or defect.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아심을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하심으로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순종과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뿌림을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풍성하기를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7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been chosen according to the foreknowledge of God the Father,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sanctifying work of the Spirit, for obedience to Jesus Christ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sprinkling by his blood: Grace and peace be yours in abundance.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창세</a:t>
            </a:r>
            <a:r>
              <a:rPr dirty="0"/>
              <a:t> </a:t>
            </a:r>
            <a:r>
              <a:rPr dirty="0" err="1"/>
              <a:t>전부터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알려지셨고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9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chosen before the creation of the world,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was revealed in these last times for your sake.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살리시고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him you believe in God, who raised him from the dead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glorified him, and so your faith and hope are in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순종함으로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사랑하기에</a:t>
            </a:r>
            <a:r>
              <a:rPr dirty="0"/>
              <a:t> </a:t>
            </a:r>
            <a:r>
              <a:rPr dirty="0" err="1"/>
              <a:t>이르렀으니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청결한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you have purified yourselves by obeying the truth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have sincere love for your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one another deeply, from the heart.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거듭난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썩어질</a:t>
            </a:r>
            <a:r>
              <a:rPr dirty="0"/>
              <a:t> </a:t>
            </a:r>
            <a:r>
              <a:rPr dirty="0" err="1"/>
              <a:t>씨로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씨로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been born again, not of perishable seed, but of imperishable,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living and enduring word of God.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육체는</a:t>
            </a:r>
            <a:r>
              <a:rPr dirty="0"/>
              <a:t> </a:t>
            </a:r>
            <a:r>
              <a:rPr dirty="0" err="1"/>
              <a:t>풀과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풀의</a:t>
            </a:r>
            <a:r>
              <a:rPr dirty="0"/>
              <a:t> </a:t>
            </a:r>
            <a:r>
              <a:rPr dirty="0" err="1"/>
              <a:t>꽃과</a:t>
            </a:r>
            <a:r>
              <a:rPr dirty="0"/>
              <a:t> </a:t>
            </a:r>
            <a:r>
              <a:rPr dirty="0" err="1"/>
              <a:t>같도다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풀은</a:t>
            </a:r>
            <a:r>
              <a:rPr dirty="0"/>
              <a:t> </a:t>
            </a:r>
            <a:r>
              <a:rPr dirty="0" err="1"/>
              <a:t>시들고</a:t>
            </a:r>
            <a:r>
              <a:rPr dirty="0"/>
              <a:t> </a:t>
            </a:r>
            <a:r>
              <a:rPr dirty="0" err="1"/>
              <a:t>꽃은</a:t>
            </a:r>
            <a:r>
              <a:rPr dirty="0"/>
              <a:t> </a:t>
            </a:r>
            <a:r>
              <a:rPr dirty="0" err="1"/>
              <a:t>떨어지나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8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For, "All men are like grass, and all their glory is like the flowers of the field;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grass withers and the flowers fall,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5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있도다”라고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전파된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word of the Lord stands </a:t>
            </a:r>
            <a:r>
              <a:t>forever."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this is the word that was preached to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풍성하신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거듭나게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살리시어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하심으로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God and Father of our Lord Jesus Christ!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great mercy he has given us new birth into a living hope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resurrection of Jesus Christ from the dead,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둔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더러워지지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쇠하지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1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into an inheritance that can never perish,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spoil or fade -- kept in heaven for you,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나타내려고</a:t>
            </a:r>
            <a:r>
              <a:rPr dirty="0"/>
              <a:t> </a:t>
            </a:r>
            <a:r>
              <a:rPr dirty="0" err="1"/>
              <a:t>예비하신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보호하심을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through faith are shielded by God's power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coming of the salvation that is ready to be revealed in the last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당해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근심하게</a:t>
            </a:r>
            <a:r>
              <a:rPr dirty="0"/>
              <a:t> </a:t>
            </a:r>
            <a:r>
              <a:rPr dirty="0" err="1"/>
              <a:t>됐으나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you greatly rejoice, though now for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while you may have had to suffer grief in all kinds of trials.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시련이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단련해도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금보다</a:t>
            </a:r>
            <a:r>
              <a:rPr lang="ko-KR" altLang="en-US"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귀해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칭찬과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존귀를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2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have come so that your faith -- of greater worth than gold,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perishes even though refined by fire -- may be proved genuine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result in praise, glory and honor when Jesus Christ is revealed.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못했으나</a:t>
            </a:r>
            <a:r>
              <a:rPr dirty="0"/>
              <a:t> </a:t>
            </a:r>
            <a:r>
              <a:rPr dirty="0" err="1"/>
              <a:t>사랑합니다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못하지만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즐거워합니다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9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have not seen him, you love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though you do not see him now,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believe in him and are filled with an inexpressible and glorious joy,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이는 여러분이 믿음의 결과로 영혼의 구원을 받기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are receiving the goal of your faith, the salvation of your souls.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1336</Words>
  <Application>Microsoft Macintosh PowerPoint</Application>
  <PresentationFormat>와이드스크린</PresentationFormat>
  <Paragraphs>144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2022-09-07T13:20:20Z</dcterms:modified>
</cp:coreProperties>
</file>