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90" d="100"/>
          <a:sy n="90" d="100"/>
        </p:scale>
        <p:origin x="240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2022. 12. 3.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2022. 12. 3.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2022. 12. 3.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2022. 12. 3.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2022. 12. 3.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2022. 12. 3.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2022. 12. 3.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2022. 12. 3.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2022. 12. 3.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2022. 12. 3.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2022. 12. 3.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2022. 12. 3.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2022. 12. 3.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악의와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거짓과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위선과</a:t>
            </a:r>
            <a:r>
              <a:rPr dirty="0"/>
              <a:t> </a:t>
            </a:r>
            <a:r>
              <a:rPr dirty="0" err="1"/>
              <a:t>시기와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비방의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버리십시오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23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rid yourselves of all malice and all deceit,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hypocrisy, envy, and slander of every kind.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전에는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아니었으나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백성이며</a:t>
            </a:r>
            <a:r>
              <a:rPr dirty="0"/>
              <a:t> </a:t>
            </a:r>
            <a:r>
              <a:rPr dirty="0" err="1"/>
              <a:t>전에는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얻지</a:t>
            </a:r>
            <a:r>
              <a:rPr dirty="0"/>
              <a:t> </a:t>
            </a:r>
            <a:r>
              <a:rPr dirty="0" err="1"/>
              <a:t>못했으나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6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you were not a people, but now you are the people of God;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you had not received mercy, but now you have received mercy.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외국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나그네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대적해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싸우는</a:t>
            </a:r>
            <a:r>
              <a:rPr dirty="0"/>
              <a:t>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정욕을</a:t>
            </a:r>
            <a:r>
              <a:rPr dirty="0"/>
              <a:t> </a:t>
            </a:r>
            <a:r>
              <a:rPr dirty="0" err="1"/>
              <a:t>멀리할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권면합니다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63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friends, I urge you, as aliens and strangers in the world,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abstain from sinful desires, which war against your soul.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행실을</a:t>
            </a:r>
            <a:r>
              <a:rPr dirty="0"/>
              <a:t> </a:t>
            </a:r>
            <a:r>
              <a:rPr dirty="0" err="1"/>
              <a:t>나타내십시오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사람들이라고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비방하다가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돌아보시는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돌리게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Live such good lives among the pagans that,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they accuse you of doing wrong,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may see your good deeds and glorify God on the day he visits 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주를 위해 사람의 모든 제도에 순복하십시오. 권세를 가진 왕에게,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46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Submit yourselves for the Lord's sake to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authority instituted among men: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to the king, as the supreme authority,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징벌하고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칭찬하기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총독들에게</a:t>
            </a:r>
            <a:r>
              <a:rPr dirty="0"/>
              <a:t> </a:t>
            </a:r>
            <a:r>
              <a:rPr dirty="0" err="1"/>
              <a:t>순복하십시오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8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to governors, who are sent by him to punish those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do wrong and to commend those who do right.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행해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무식한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잠잠하게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20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God's will that by doing good you should silence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ignorant talk of foolish men.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자유인으로</a:t>
            </a:r>
            <a:r>
              <a:rPr dirty="0"/>
              <a:t> </a:t>
            </a:r>
            <a:r>
              <a:rPr dirty="0" err="1"/>
              <a:t>사십시오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자유를</a:t>
            </a:r>
            <a:r>
              <a:rPr dirty="0"/>
              <a:t> </a:t>
            </a:r>
            <a:r>
              <a:rPr dirty="0" err="1"/>
              <a:t>악행의</a:t>
            </a:r>
            <a:r>
              <a:rPr dirty="0"/>
              <a:t> </a:t>
            </a:r>
            <a:r>
              <a:rPr dirty="0" err="1"/>
              <a:t>구실로</a:t>
            </a:r>
            <a:r>
              <a:rPr dirty="0"/>
              <a:t> </a:t>
            </a:r>
            <a:r>
              <a:rPr dirty="0" err="1"/>
              <a:t>사용하지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종으로</a:t>
            </a:r>
            <a:r>
              <a:rPr dirty="0"/>
              <a:t> </a:t>
            </a:r>
            <a:r>
              <a:rPr dirty="0" err="1"/>
              <a:t>사십시오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84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Live as free men, but do not use your freedom as a cover-up for evil;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live as servants of God.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25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존경하고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사랑하며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두려워하고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공경하십시오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2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Show proper respect to everyone: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Love the brotherhood of believers,</a:t>
            </a:r>
            <a:r>
              <a:rPr lang="ko-KR" altLang="en-US" dirty="0"/>
              <a:t> </a:t>
            </a:r>
            <a:r>
              <a:rPr dirty="0"/>
              <a:t>fear God, honor the king.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종들이여</a:t>
            </a:r>
            <a:r>
              <a:rPr dirty="0"/>
              <a:t>,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두려워함으로</a:t>
            </a:r>
            <a:r>
              <a:rPr dirty="0"/>
              <a:t> </a:t>
            </a:r>
            <a:r>
              <a:rPr dirty="0" err="1"/>
              <a:t>주인에게</a:t>
            </a:r>
            <a:r>
              <a:rPr dirty="0"/>
              <a:t> </a:t>
            </a:r>
            <a:r>
              <a:rPr dirty="0" err="1"/>
              <a:t>복종하십시오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선하고</a:t>
            </a:r>
            <a:r>
              <a:rPr dirty="0"/>
              <a:t> </a:t>
            </a:r>
            <a:r>
              <a:rPr dirty="0" err="1"/>
              <a:t>너그러운</a:t>
            </a:r>
            <a:r>
              <a:rPr dirty="0"/>
              <a:t> </a:t>
            </a:r>
            <a:r>
              <a:rPr dirty="0" err="1"/>
              <a:t>사람들뿐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까다로운</a:t>
            </a:r>
            <a:r>
              <a:rPr dirty="0"/>
              <a:t> </a:t>
            </a:r>
            <a:r>
              <a:rPr dirty="0" err="1"/>
              <a:t>사람들에게도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2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Slaves, submit yourselves to your masters with all respect,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only to those who are good and considerate,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also to those who are harsh.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억울하게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생각하며</a:t>
            </a:r>
            <a:r>
              <a:rPr dirty="0"/>
              <a:t> </a:t>
            </a:r>
            <a:r>
              <a:rPr dirty="0" err="1"/>
              <a:t>슬픔을</a:t>
            </a:r>
            <a:r>
              <a:rPr dirty="0"/>
              <a:t> </a:t>
            </a:r>
            <a:r>
              <a:rPr dirty="0" err="1"/>
              <a:t>참으면</a:t>
            </a:r>
            <a:r>
              <a:rPr dirty="0"/>
              <a:t>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은혜입니다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0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commendable if a man bears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the pain of unjust suffering because he is conscious of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갓난아기들같이</a:t>
            </a:r>
            <a:r>
              <a:rPr dirty="0"/>
              <a:t> </a:t>
            </a:r>
            <a:r>
              <a:rPr dirty="0" err="1"/>
              <a:t>신령하고</a:t>
            </a:r>
            <a:r>
              <a:rPr dirty="0"/>
              <a:t> </a:t>
            </a:r>
            <a:r>
              <a:rPr dirty="0" err="1"/>
              <a:t>순전한</a:t>
            </a:r>
            <a:r>
              <a:rPr dirty="0"/>
              <a:t> </a:t>
            </a:r>
            <a:r>
              <a:rPr dirty="0" err="1"/>
              <a:t>젖을</a:t>
            </a:r>
            <a:r>
              <a:rPr dirty="0"/>
              <a:t> </a:t>
            </a:r>
            <a:r>
              <a:rPr dirty="0" err="1"/>
              <a:t>사모하십시오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구원에</a:t>
            </a:r>
            <a:r>
              <a:rPr dirty="0"/>
              <a:t> </a:t>
            </a:r>
            <a:r>
              <a:rPr dirty="0" err="1"/>
              <a:t>이르도록</a:t>
            </a:r>
            <a:r>
              <a:rPr dirty="0"/>
              <a:t> </a:t>
            </a:r>
            <a:r>
              <a:rPr dirty="0" err="1"/>
              <a:t>자라게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7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newborn babies, crave pure spiritual milk,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by it you may grow up in your salvation,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매를</a:t>
            </a:r>
            <a:r>
              <a:rPr dirty="0"/>
              <a:t> </a:t>
            </a:r>
            <a:r>
              <a:rPr dirty="0" err="1"/>
              <a:t>맞고</a:t>
            </a:r>
            <a:r>
              <a:rPr dirty="0"/>
              <a:t> </a:t>
            </a:r>
            <a:r>
              <a:rPr dirty="0" err="1"/>
              <a:t>참으면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칭찬이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행하다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참으면</a:t>
            </a:r>
            <a:r>
              <a:rPr dirty="0"/>
              <a:t>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은혜입니다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77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how is it to your credit</a:t>
            </a:r>
            <a:r>
              <a:rPr lang="ko-KR" altLang="en-US" dirty="0"/>
              <a:t> </a:t>
            </a:r>
            <a:r>
              <a:rPr dirty="0"/>
              <a:t>if you receive a beating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doing wrong and endure it?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suffer for doing good and you endure 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commendable before God.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부르심을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그리스도께서도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본을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주심으로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발자취를</a:t>
            </a:r>
            <a:r>
              <a:rPr dirty="0"/>
              <a:t> </a:t>
            </a:r>
            <a:r>
              <a:rPr dirty="0" err="1"/>
              <a:t>따르게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96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this you were called, because Christ suffered for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leaving you an example, that you should follow in his steps.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그분은 죄를 지으신 일도 없고 그 입에는 거짓이 없었으며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"He committed no sin, and no deceit was found in his mouth."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8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모욕을</a:t>
            </a:r>
            <a:r>
              <a:rPr dirty="0"/>
              <a:t> </a:t>
            </a:r>
            <a:r>
              <a:rPr dirty="0" err="1"/>
              <a:t>당하셨으나</a:t>
            </a:r>
            <a:r>
              <a:rPr dirty="0"/>
              <a:t> </a:t>
            </a:r>
            <a:r>
              <a:rPr dirty="0" err="1"/>
              <a:t>모욕으로</a:t>
            </a:r>
            <a:r>
              <a:rPr dirty="0"/>
              <a:t> </a:t>
            </a:r>
            <a:r>
              <a:rPr dirty="0" err="1"/>
              <a:t>갚지</a:t>
            </a:r>
            <a:r>
              <a:rPr dirty="0"/>
              <a:t> </a:t>
            </a:r>
            <a:r>
              <a:rPr dirty="0" err="1"/>
              <a:t>않으셨고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당하셨으나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위협하지</a:t>
            </a:r>
            <a:r>
              <a:rPr dirty="0"/>
              <a:t> </a:t>
            </a:r>
            <a:r>
              <a:rPr dirty="0" err="1"/>
              <a:t>않으셨고</a:t>
            </a:r>
            <a:r>
              <a:rPr dirty="0"/>
              <a:t> </a:t>
            </a:r>
            <a:r>
              <a:rPr dirty="0" err="1"/>
              <a:t>공의로</a:t>
            </a:r>
            <a:r>
              <a:rPr dirty="0"/>
              <a:t> </a:t>
            </a:r>
            <a:r>
              <a:rPr dirty="0" err="1"/>
              <a:t>심판하시는</a:t>
            </a:r>
            <a:r>
              <a:rPr dirty="0"/>
              <a:t> </a:t>
            </a:r>
            <a:r>
              <a:rPr dirty="0" err="1"/>
              <a:t>분에게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맡기셨습니다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92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hurled their insults at him, he did not retaliate;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suffered, he made no threats. Instead,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entrusted himself to him who judges justly.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나무에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몸으로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짊어지셨으니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죄에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죽고</a:t>
            </a:r>
            <a:r>
              <a:rPr dirty="0"/>
              <a:t> </a:t>
            </a:r>
            <a:r>
              <a:rPr dirty="0" err="1"/>
              <a:t>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하시려는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채찍에</a:t>
            </a:r>
            <a:r>
              <a:rPr dirty="0"/>
              <a:t> </a:t>
            </a:r>
            <a:r>
              <a:rPr dirty="0" err="1"/>
              <a:t>맞음으로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나음을</a:t>
            </a:r>
            <a:r>
              <a:rPr dirty="0"/>
              <a:t> </a:t>
            </a:r>
            <a:r>
              <a:rPr dirty="0" err="1"/>
              <a:t>얻었습니다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9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himself bore our sins in his body on the tree,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we might die to sins and live for righteousness;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his wounds you have been healed.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전에는</a:t>
            </a:r>
            <a:r>
              <a:rPr dirty="0"/>
              <a:t> </a:t>
            </a:r>
            <a:r>
              <a:rPr dirty="0" err="1"/>
              <a:t>길</a:t>
            </a:r>
            <a:r>
              <a:rPr dirty="0"/>
              <a:t> </a:t>
            </a:r>
            <a:r>
              <a:rPr dirty="0" err="1"/>
              <a:t>잃은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같았으나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영혼의</a:t>
            </a:r>
            <a:r>
              <a:rPr dirty="0"/>
              <a:t> </a:t>
            </a:r>
            <a:r>
              <a:rPr dirty="0" err="1"/>
              <a:t>목자</a:t>
            </a:r>
            <a:r>
              <a:rPr dirty="0"/>
              <a:t> </a:t>
            </a:r>
            <a:r>
              <a:rPr dirty="0" err="1"/>
              <a:t>되시며</a:t>
            </a:r>
            <a:r>
              <a:rPr dirty="0"/>
              <a:t> </a:t>
            </a:r>
            <a:r>
              <a:rPr dirty="0" err="1"/>
              <a:t>감독자</a:t>
            </a:r>
            <a:r>
              <a:rPr dirty="0"/>
              <a:t> </a:t>
            </a:r>
            <a:r>
              <a:rPr dirty="0" err="1"/>
              <a:t>되신</a:t>
            </a:r>
            <a:r>
              <a:rPr dirty="0"/>
              <a:t> </a:t>
            </a:r>
            <a:r>
              <a:rPr dirty="0" err="1"/>
              <a:t>분에게로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7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you were like sheep going astray,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now you have returned to the Shepherd and Overseer of your souls.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여러분이 주의 인자하심을 맛보았으면 그렇게 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that you have tasted that the Lord is good.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24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버림을</a:t>
            </a:r>
            <a:r>
              <a:rPr dirty="0"/>
              <a:t> </a:t>
            </a:r>
            <a:r>
              <a:rPr dirty="0" err="1"/>
              <a:t>당하셨으나</a:t>
            </a:r>
            <a:r>
              <a:rPr dirty="0"/>
              <a:t> </a:t>
            </a:r>
            <a:r>
              <a:rPr dirty="0" err="1"/>
              <a:t>하나님께는</a:t>
            </a:r>
            <a:r>
              <a:rPr dirty="0"/>
              <a:t> </a:t>
            </a:r>
            <a:r>
              <a:rPr dirty="0" err="1"/>
              <a:t>택하심을</a:t>
            </a:r>
            <a:r>
              <a:rPr dirty="0"/>
              <a:t> </a:t>
            </a:r>
            <a:r>
              <a:rPr dirty="0" err="1"/>
              <a:t>받은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보배로운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돌이신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나아가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39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 come to him, the living Stone </a:t>
            </a:r>
            <a:r>
              <a:rPr lang="en-US" altLang="x-none" dirty="0"/>
              <a:t>–</a:t>
            </a:r>
            <a:r>
              <a:rPr dirty="0"/>
              <a:t> rejected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men but chosen by God and precious to him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자신도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돌들처럼</a:t>
            </a:r>
            <a:r>
              <a:rPr dirty="0"/>
              <a:t> </a:t>
            </a:r>
            <a:r>
              <a:rPr dirty="0" err="1"/>
              <a:t>신령한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세워지십시오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받으실</a:t>
            </a:r>
            <a:r>
              <a:rPr dirty="0"/>
              <a:t> </a:t>
            </a:r>
            <a:r>
              <a:rPr dirty="0" err="1"/>
              <a:t>만한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37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also, like living stones, are being built into a spiritual house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a holy priesthood, offering spiritual sacrifices acceptable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t</a:t>
            </a:r>
            <a:r>
              <a:rPr dirty="0"/>
              <a:t>o God through Jesus Christ.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기록되기를</a:t>
            </a:r>
            <a:r>
              <a:rPr dirty="0"/>
              <a:t> “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택한</a:t>
            </a:r>
            <a:r>
              <a:rPr dirty="0"/>
              <a:t> </a:t>
            </a:r>
            <a:r>
              <a:rPr dirty="0" err="1"/>
              <a:t>보배롭고</a:t>
            </a:r>
            <a:r>
              <a:rPr dirty="0"/>
              <a:t> </a:t>
            </a:r>
            <a:r>
              <a:rPr dirty="0" err="1"/>
              <a:t>요긴한</a:t>
            </a:r>
            <a:r>
              <a:rPr dirty="0"/>
              <a:t> </a:t>
            </a:r>
            <a:r>
              <a:rPr dirty="0" err="1"/>
              <a:t>모퉁잇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시온에</a:t>
            </a:r>
            <a:r>
              <a:rPr dirty="0"/>
              <a:t> </a:t>
            </a:r>
            <a:r>
              <a:rPr dirty="0" err="1"/>
              <a:t>둔다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43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 Scripture it says: "See, I lay a stone in Zion,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chosen and precious cornerstone,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one who trusts in him will never be put to shame."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118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여러분에게는</a:t>
            </a:r>
            <a:r>
              <a:rPr dirty="0"/>
              <a:t> </a:t>
            </a:r>
            <a:r>
              <a:rPr dirty="0" err="1"/>
              <a:t>보배이지만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“</a:t>
            </a:r>
            <a:r>
              <a:rPr dirty="0" err="1"/>
              <a:t>건축자들의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돌이</a:t>
            </a:r>
            <a:r>
              <a:rPr dirty="0"/>
              <a:t> </a:t>
            </a:r>
            <a:r>
              <a:rPr dirty="0" err="1"/>
              <a:t>모퉁이의</a:t>
            </a:r>
            <a:r>
              <a:rPr dirty="0"/>
              <a:t> </a:t>
            </a:r>
            <a:r>
              <a:rPr dirty="0" err="1"/>
              <a:t>머릿돌이</a:t>
            </a:r>
            <a:r>
              <a:rPr dirty="0"/>
              <a:t> </a:t>
            </a:r>
            <a:r>
              <a:rPr dirty="0" err="1"/>
              <a:t>됐다”고</a:t>
            </a:r>
            <a:r>
              <a:rPr dirty="0"/>
              <a:t> </a:t>
            </a:r>
            <a:r>
              <a:rPr dirty="0" err="1"/>
              <a:t>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37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to you who believe, this stone is precious.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those who do not believe,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stone the builders rejected has become the capstone,"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348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또한</a:t>
            </a:r>
            <a:r>
              <a:rPr dirty="0"/>
              <a:t> “</a:t>
            </a:r>
            <a:r>
              <a:rPr dirty="0" err="1"/>
              <a:t>거치는</a:t>
            </a:r>
            <a:r>
              <a:rPr dirty="0"/>
              <a:t> </a:t>
            </a:r>
            <a:r>
              <a:rPr dirty="0" err="1"/>
              <a:t>돌과</a:t>
            </a:r>
            <a:r>
              <a:rPr dirty="0"/>
              <a:t> </a:t>
            </a:r>
            <a:r>
              <a:rPr dirty="0" err="1"/>
              <a:t>넘어지게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바위가</a:t>
            </a:r>
            <a:r>
              <a:rPr dirty="0"/>
              <a:t> </a:t>
            </a:r>
            <a:r>
              <a:rPr dirty="0" err="1"/>
              <a:t>됐다”고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않으므로</a:t>
            </a:r>
            <a:r>
              <a:rPr dirty="0"/>
              <a:t> </a:t>
            </a:r>
            <a:r>
              <a:rPr dirty="0" err="1"/>
              <a:t>넘어지니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되도록</a:t>
            </a:r>
            <a:r>
              <a:rPr dirty="0"/>
              <a:t> </a:t>
            </a:r>
            <a:r>
              <a:rPr dirty="0" err="1"/>
              <a:t>정하셨기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84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and, "A stone that causes men to stumble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rock that makes them fall."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stumble because they disobey the message </a:t>
            </a:r>
            <a:r>
              <a:rPr lang="en-US" altLang="x-none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also what they were destined for.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택하신</a:t>
            </a:r>
            <a:r>
              <a:rPr dirty="0"/>
              <a:t> </a:t>
            </a:r>
            <a:r>
              <a:rPr dirty="0" err="1"/>
              <a:t>족속이요</a:t>
            </a:r>
            <a:r>
              <a:rPr dirty="0"/>
              <a:t>,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제사장들이요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거룩한 나라요, 그분의 소유된 </a:t>
            </a:r>
            <a:r>
              <a:rPr dirty="0" smtClean="0"/>
              <a:t>백성이니</a:t>
            </a:r>
            <a:r>
              <a:rPr lang="ko-KR" altLang="en-US" dirty="0"/>
              <a:t> </a:t>
            </a:r>
            <a:r>
              <a:rPr smtClean="0"/>
              <a:t>이는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어둠에서</a:t>
            </a:r>
            <a:r>
              <a:rPr dirty="0"/>
              <a:t> </a:t>
            </a:r>
            <a:r>
              <a:rPr dirty="0" err="1"/>
              <a:t>불러내어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빛으로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덕을</a:t>
            </a:r>
            <a:r>
              <a:rPr dirty="0"/>
              <a:t> </a:t>
            </a:r>
            <a:r>
              <a:rPr dirty="0" err="1"/>
              <a:t>선포하게</a:t>
            </a:r>
            <a:r>
              <a:rPr dirty="0"/>
              <a:t> </a:t>
            </a:r>
            <a:r>
              <a:rPr dirty="0" err="1"/>
              <a:t>하시기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69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are a chosen people, a royal priesthood, a holy nation,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people belonging to God, that you may declare the praises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him who called you out of darkness into his wonderful light.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833</Words>
  <Application>Microsoft Macintosh PowerPoint</Application>
  <PresentationFormat>와이드스크린</PresentationFormat>
  <Paragraphs>143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130</cp:revision>
  <dcterms:created xsi:type="dcterms:W3CDTF">2019-02-17T10:11:46Z</dcterms:created>
  <dcterms:modified xsi:type="dcterms:W3CDTF">2022-12-03T12:18:18Z</dcterms:modified>
</cp:coreProperties>
</file>