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아내들이여</a:t>
            </a:r>
            <a:r>
              <a:rPr dirty="0"/>
              <a:t>,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남편에게</a:t>
            </a:r>
            <a:r>
              <a:rPr dirty="0"/>
              <a:t> </a:t>
            </a:r>
            <a:r>
              <a:rPr dirty="0" err="1"/>
              <a:t>복종하십시오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남편일지라도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행실로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8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Wives, in the same way be submissive to your husbands so that,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 of them do not believe the word,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may be won over without words by the behavior of their wives,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말씀하시기를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보기를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금해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입술로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2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For, "Whoever would love life and see good days must keep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tongue from evil and his lips from deceitful speech.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악에서 돌이켜 선을 행하고 화평을 따르고 화평을 이루라.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must turn from evil and do good; he must seek peace and pursue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의인들을</a:t>
            </a:r>
            <a:r>
              <a:rPr dirty="0"/>
              <a:t> </a:t>
            </a:r>
            <a:r>
              <a:rPr dirty="0" err="1"/>
              <a:t>향하시고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귀는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기도에</a:t>
            </a:r>
            <a:r>
              <a:rPr dirty="0"/>
              <a:t> </a:t>
            </a:r>
            <a:r>
              <a:rPr dirty="0" err="1"/>
              <a:t>기울이시나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대적하시기</a:t>
            </a:r>
            <a:r>
              <a:rPr dirty="0"/>
              <a:t> </a:t>
            </a:r>
            <a:r>
              <a:rPr dirty="0" err="1"/>
              <a:t>때문이다”라고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6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eyes of the Lord are on the righteous and his ears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attentive to their prayer,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face of the Lord is against those who do evil."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여러분이 열심히 선을 행하는 사람이 되면 누가 여러분을 해치겠습니까?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is going to harm you if you are eager to do good?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당하면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복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위협에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불안해하지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08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even if you should suffer for what is right, you are blessed.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fear what they fear; do not be frightened."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소망에</a:t>
            </a:r>
            <a:r>
              <a:rPr dirty="0"/>
              <a:t> </a:t>
            </a:r>
            <a:r>
              <a:rPr dirty="0" err="1"/>
              <a:t>관한</a:t>
            </a:r>
            <a:r>
              <a:rPr dirty="0"/>
              <a:t> </a:t>
            </a:r>
            <a:r>
              <a:rPr dirty="0" err="1"/>
              <a:t>이유를</a:t>
            </a:r>
            <a:r>
              <a:rPr dirty="0"/>
              <a:t> </a:t>
            </a:r>
            <a:r>
              <a:rPr dirty="0" err="1"/>
              <a:t>묻는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준비하되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26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your hearts set apart Christ as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Always be prepared to give an answer to everyone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asks you to give the reason for the hope that you have.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this with gentleness and respect,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온유와</a:t>
            </a:r>
            <a:r>
              <a:rPr dirty="0"/>
              <a:t> </a:t>
            </a:r>
            <a:r>
              <a:rPr dirty="0" err="1"/>
              <a:t>두려움으로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양심을</a:t>
            </a:r>
            <a:r>
              <a:rPr dirty="0"/>
              <a:t> </a:t>
            </a:r>
            <a:r>
              <a:rPr dirty="0" err="1"/>
              <a:t>가지십시오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비방을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행한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행실을</a:t>
            </a:r>
            <a:r>
              <a:rPr dirty="0"/>
              <a:t> </a:t>
            </a:r>
            <a:r>
              <a:rPr dirty="0" err="1"/>
              <a:t>비방하는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keeping a clear conscience, so that those who speak maliciously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your good behavior in Christ may be ashamed of their slander.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뜻이면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행하다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것이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행하다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5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better, if it is God's will,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suffer for doing good than for doing evil.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하나님께로</a:t>
            </a:r>
            <a:r>
              <a:rPr dirty="0"/>
              <a:t> </a:t>
            </a:r>
            <a:r>
              <a:rPr dirty="0" err="1"/>
              <a:t>인도하기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당하시고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의인으로서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대신하셨기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육체로는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당하셨으나</a:t>
            </a:r>
            <a:r>
              <a:rPr dirty="0"/>
              <a:t> </a:t>
            </a:r>
            <a:r>
              <a:rPr dirty="0" err="1"/>
              <a:t>영으로는</a:t>
            </a:r>
            <a:r>
              <a:rPr dirty="0"/>
              <a:t> </a:t>
            </a:r>
            <a:r>
              <a:rPr dirty="0" err="1"/>
              <a:t>살리심을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83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Christ died for sins once for all, the righteous for the unrighteous,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you to God. He was put to death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body but made alive by the Spirit,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또한 주께서는 영으로 옥에 갇혀 있는 영들에게 가서 선포하셨습니다.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through whom also he went and preached to the spirits in prison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두려움으로 행하는 여러분의 깨끗한 행실을 보고 그렇게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see the purity and reverence of your lives.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노아가</a:t>
            </a:r>
            <a:r>
              <a:rPr dirty="0"/>
              <a:t> </a:t>
            </a:r>
            <a:r>
              <a:rPr dirty="0" err="1"/>
              <a:t>방주를</a:t>
            </a:r>
            <a:r>
              <a:rPr dirty="0"/>
              <a:t> </a:t>
            </a:r>
            <a:r>
              <a:rPr dirty="0" err="1"/>
              <a:t>예비하는</a:t>
            </a:r>
            <a:r>
              <a:rPr dirty="0"/>
              <a:t> </a:t>
            </a:r>
            <a:r>
              <a:rPr dirty="0" err="1"/>
              <a:t>동안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참고</a:t>
            </a:r>
            <a:r>
              <a:rPr dirty="0"/>
              <a:t> </a:t>
            </a:r>
            <a:r>
              <a:rPr dirty="0" err="1"/>
              <a:t>기다리실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끝내</a:t>
            </a:r>
            <a:r>
              <a:rPr dirty="0"/>
              <a:t> </a:t>
            </a:r>
            <a:r>
              <a:rPr dirty="0" err="1"/>
              <a:t>불순종했던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구원받은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적으니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8명뿐이었습니다.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43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disobeyed long ago when God waited patiently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days of Noah while the ark was being built.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it only a few people, eight in all, were saved through water,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물은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구원하는</a:t>
            </a:r>
            <a:r>
              <a:rPr dirty="0"/>
              <a:t> </a:t>
            </a:r>
            <a:r>
              <a:rPr dirty="0" err="1"/>
              <a:t>표인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의미합니다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세례는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더러움을</a:t>
            </a:r>
            <a:r>
              <a:rPr dirty="0"/>
              <a:t> </a:t>
            </a:r>
            <a:r>
              <a:rPr dirty="0" err="1"/>
              <a:t>없애는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부활로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양심이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응답하는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8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water symbolizes baptism that now saves you also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the removal of dirt from the body but the pledge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good conscience toward God. It saves you by the resurrection of Jesus Christ,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올라가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계시니</a:t>
            </a:r>
            <a:r>
              <a:rPr dirty="0"/>
              <a:t> </a:t>
            </a:r>
            <a:r>
              <a:rPr dirty="0" err="1"/>
              <a:t>천사들과</a:t>
            </a:r>
            <a:r>
              <a:rPr dirty="0"/>
              <a:t> </a:t>
            </a:r>
            <a:r>
              <a:rPr dirty="0" err="1"/>
              <a:t>권세들과</a:t>
            </a:r>
            <a:r>
              <a:rPr dirty="0"/>
              <a:t> </a:t>
            </a:r>
            <a:r>
              <a:rPr dirty="0" err="1"/>
              <a:t>능력들이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복종합니다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has gone into heaven and is at God's right hand -- with angels,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authorities and powers in submission to him.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땋아</a:t>
            </a:r>
            <a:r>
              <a:rPr dirty="0"/>
              <a:t> </a:t>
            </a:r>
            <a:r>
              <a:rPr dirty="0" err="1"/>
              <a:t>내리거나</a:t>
            </a:r>
            <a:r>
              <a:rPr dirty="0"/>
              <a:t> </a:t>
            </a:r>
            <a:r>
              <a:rPr dirty="0" err="1"/>
              <a:t>금</a:t>
            </a:r>
            <a:r>
              <a:rPr dirty="0"/>
              <a:t> </a:t>
            </a:r>
            <a:r>
              <a:rPr dirty="0" err="1"/>
              <a:t>장식을</a:t>
            </a:r>
            <a:r>
              <a:rPr dirty="0"/>
              <a:t> </a:t>
            </a:r>
            <a:r>
              <a:rPr dirty="0" err="1"/>
              <a:t>달거나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화려하게</a:t>
            </a:r>
            <a:r>
              <a:rPr dirty="0"/>
              <a:t> </a:t>
            </a:r>
            <a:r>
              <a:rPr dirty="0" err="1"/>
              <a:t>차려입음으로</a:t>
            </a:r>
            <a:r>
              <a:rPr dirty="0"/>
              <a:t> </a:t>
            </a:r>
            <a:r>
              <a:rPr dirty="0" err="1"/>
              <a:t>외모를</a:t>
            </a:r>
            <a:r>
              <a:rPr dirty="0"/>
              <a:t> </a:t>
            </a:r>
            <a:r>
              <a:rPr dirty="0" err="1"/>
              <a:t>단장하지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3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beauty should not come from outward adornment,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as braided hair and the wearing of gold jewelry and fine clothes.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숨은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온유하고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고요한</a:t>
            </a:r>
            <a:r>
              <a:rPr dirty="0"/>
              <a:t> </a:t>
            </a:r>
            <a:r>
              <a:rPr dirty="0" err="1"/>
              <a:t>심령인</a:t>
            </a:r>
            <a:r>
              <a:rPr dirty="0"/>
              <a:t> </a:t>
            </a:r>
            <a:r>
              <a:rPr dirty="0" err="1"/>
              <a:t>썩지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단장하십시오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990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it should be that of your inner self,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unfading beauty of a gentle and quiet spirit,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of great worth in God's sight.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두었던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여인들도</a:t>
            </a:r>
            <a:r>
              <a:rPr dirty="0"/>
              <a:t> </a:t>
            </a:r>
            <a:r>
              <a:rPr dirty="0" err="1"/>
              <a:t>이처럼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남편에게</a:t>
            </a:r>
            <a:r>
              <a:rPr dirty="0"/>
              <a:t> </a:t>
            </a:r>
            <a:r>
              <a:rPr dirty="0" err="1"/>
              <a:t>복종함으로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단장했습니다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0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the way the holy women of the past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put their hope in God used to make themselves beautiful.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submissive to their own husbands,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사라가</a:t>
            </a:r>
            <a:r>
              <a:rPr dirty="0"/>
              <a:t> </a:t>
            </a:r>
            <a:r>
              <a:rPr dirty="0" err="1"/>
              <a:t>아브라함을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순종한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일에도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사라의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8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Sarah, who obeyed Abraham and called him her master.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her daughters if you do what is right and do not give way to fear.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남편들이여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아내는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연약한</a:t>
            </a:r>
            <a:r>
              <a:rPr dirty="0"/>
              <a:t> </a:t>
            </a:r>
            <a:r>
              <a:rPr dirty="0" err="1"/>
              <a:t>그릇인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lang="ko-KR" altLang="en-US" dirty="0"/>
              <a:t> </a:t>
            </a:r>
            <a:r>
              <a:rPr dirty="0" err="1"/>
              <a:t>그녀와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살아야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상속할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알아</a:t>
            </a:r>
            <a:r>
              <a:rPr dirty="0"/>
              <a:t> </a:t>
            </a:r>
            <a:r>
              <a:rPr dirty="0" err="1"/>
              <a:t>귀하게</a:t>
            </a:r>
            <a:r>
              <a:rPr dirty="0"/>
              <a:t> </a:t>
            </a:r>
            <a:r>
              <a:rPr dirty="0" err="1"/>
              <a:t>여기십시오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기도가</a:t>
            </a:r>
            <a:r>
              <a:rPr dirty="0"/>
              <a:t> </a:t>
            </a:r>
            <a:r>
              <a:rPr dirty="0" err="1"/>
              <a:t>막히지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3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Husbands, in the same way be considerate as you live with your wives,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treat them with respect as the weaker partner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heirs with you of the gracious gift of life,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nothing will hinder your prayers.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마지막으로</a:t>
            </a:r>
            <a:r>
              <a:rPr dirty="0"/>
              <a:t>,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한마음을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동정하며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형제를</a:t>
            </a:r>
            <a:r>
              <a:rPr dirty="0"/>
              <a:t> </a:t>
            </a:r>
            <a:r>
              <a:rPr dirty="0" err="1"/>
              <a:t>사랑하며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여기며</a:t>
            </a:r>
            <a:r>
              <a:rPr dirty="0"/>
              <a:t> </a:t>
            </a:r>
            <a:r>
              <a:rPr dirty="0" err="1"/>
              <a:t>겸손하십시오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10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Finally, all of you, live in harmony with one another;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sympathetic, love as brothers, be compassionate and humble.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베드로전서 1 Peter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갚거나</a:t>
            </a:r>
            <a:r>
              <a:rPr dirty="0"/>
              <a:t> </a:t>
            </a:r>
            <a:r>
              <a:rPr dirty="0" err="1"/>
              <a:t>욕을</a:t>
            </a:r>
            <a:r>
              <a:rPr dirty="0"/>
              <a:t> </a:t>
            </a:r>
            <a:r>
              <a:rPr dirty="0" err="1"/>
              <a:t>욕으로</a:t>
            </a:r>
            <a:r>
              <a:rPr dirty="0"/>
              <a:t> </a:t>
            </a:r>
            <a:r>
              <a:rPr dirty="0" err="1"/>
              <a:t>갚지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축복하십시오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유업으로</a:t>
            </a:r>
            <a:r>
              <a:rPr dirty="0"/>
              <a:t> </a:t>
            </a:r>
            <a:r>
              <a:rPr dirty="0" err="1"/>
              <a:t>받기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repay evil with evil or insult with insult, but with blessing,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to this you were called so that you may inherit a blessing.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1191</Words>
  <Application>Microsoft Macintosh PowerPoint</Application>
  <PresentationFormat>와이드스크린</PresentationFormat>
  <Paragraphs>124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2022-09-07T13:31:23Z</dcterms:modified>
</cp:coreProperties>
</file>