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받으셨으니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무장하십시오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끊으셨기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Christ suffered in his body,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arm yourselves also with the same attitude,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who has suffered in his body is done with sin.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은사를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각양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청지기같이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섬기십시오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should use whatever gift he has received to serve 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faithfully administering God's grace in its various forms.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하려면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섬기려면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공급하시는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받으시게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세세무궁토록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speaks, he should do it as one speaking the very words of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serves, he should do it with the strength God provides,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in all things God may be praised through Jesus Christ.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 the glory and the power for ever and ever. Amen.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시험하려고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시험이</a:t>
            </a:r>
            <a:r>
              <a:rPr dirty="0"/>
              <a:t> </a:t>
            </a:r>
            <a:r>
              <a:rPr dirty="0" err="1"/>
              <a:t>있더라도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7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do not be surprised at the painful trial you are suffering,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though something strange were happening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참여하게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rejoice that you participate in the sufferings of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be overjoyed when his glory is revealed.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당하면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복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영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0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insulted because of the name of Christ, you are blessed,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Spirit of glory and of God rests on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살인하는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도둑이나</a:t>
            </a:r>
            <a:r>
              <a:rPr dirty="0"/>
              <a:t> </a:t>
            </a:r>
            <a:r>
              <a:rPr dirty="0" err="1"/>
              <a:t>범죄하는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참견하는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suffer, it should not be as a murderer 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thief or any other kind of criminal, or even as a meddler.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1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if you suffer as a Christian, do not be ashamed,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praise God that you bear that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29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시작된다면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복음에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결국이</a:t>
            </a:r>
            <a:r>
              <a:rPr dirty="0"/>
              <a:t> </a:t>
            </a:r>
            <a:r>
              <a:rPr dirty="0" err="1"/>
              <a:t>어떠하겠습니까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time for judgment to begin with the family of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it begins with us, what will the outcome be for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do not obey the gospel of God?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6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겨우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죄인은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8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 "If it is hard for the righteous to be saved,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become of the ungodly and the sinner?"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창조주께</a:t>
            </a:r>
            <a:r>
              <a:rPr dirty="0"/>
              <a:t> </a:t>
            </a:r>
            <a:r>
              <a:rPr dirty="0" err="1"/>
              <a:t>맡기십시오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1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then, those who suffer according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God's will should commit themselves to their </a:t>
            </a:r>
            <a:r>
              <a:t>faithful Creator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continue to do good.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인간의</a:t>
            </a:r>
            <a:r>
              <a:rPr dirty="0"/>
              <a:t> </a:t>
            </a:r>
            <a:r>
              <a:rPr dirty="0" err="1"/>
              <a:t>욕심을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살기</a:t>
            </a:r>
            <a:r>
              <a:rPr dirty="0"/>
              <a:t> </a:t>
            </a:r>
            <a:r>
              <a:rPr dirty="0" err="1"/>
              <a:t>원하십니다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3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result, he does not live the rest of</a:t>
            </a:r>
            <a:r>
              <a:rPr lang="ko-KR" altLang="en-US" dirty="0"/>
              <a:t> </a:t>
            </a:r>
            <a:r>
              <a:rPr dirty="0"/>
              <a:t>his earthly life for evil human desires,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rather for the will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과거에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음란과</a:t>
            </a:r>
            <a:r>
              <a:rPr dirty="0"/>
              <a:t> </a:t>
            </a:r>
            <a:r>
              <a:rPr dirty="0" err="1"/>
              <a:t>정욕과</a:t>
            </a:r>
            <a:r>
              <a:rPr dirty="0"/>
              <a:t> </a:t>
            </a:r>
            <a:r>
              <a:rPr dirty="0" err="1"/>
              <a:t>술</a:t>
            </a:r>
            <a:r>
              <a:rPr dirty="0"/>
              <a:t> </a:t>
            </a:r>
            <a:r>
              <a:rPr dirty="0" err="1"/>
              <a:t>취함과</a:t>
            </a:r>
            <a:r>
              <a:rPr dirty="0"/>
              <a:t> </a:t>
            </a:r>
            <a:r>
              <a:rPr dirty="0" err="1"/>
              <a:t>방탕과</a:t>
            </a:r>
            <a:r>
              <a:rPr dirty="0"/>
              <a:t> </a:t>
            </a:r>
            <a:r>
              <a:rPr dirty="0" err="1"/>
              <a:t>향락과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우상숭배에</a:t>
            </a:r>
            <a:r>
              <a:rPr dirty="0"/>
              <a:t> </a:t>
            </a:r>
            <a:r>
              <a:rPr dirty="0" err="1"/>
              <a:t>빠졌던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충분합니다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spent enough time in the past doing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pagans choose to do -- living in debauchery,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lust, drunkenness, orgies, carousing and detestable idolatry.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극한</a:t>
            </a:r>
            <a:r>
              <a:rPr dirty="0"/>
              <a:t> </a:t>
            </a:r>
            <a:r>
              <a:rPr dirty="0" err="1"/>
              <a:t>방탕에</a:t>
            </a:r>
            <a:r>
              <a:rPr dirty="0"/>
              <a:t> </a:t>
            </a:r>
            <a:r>
              <a:rPr dirty="0" err="1"/>
              <a:t>휩쓸리지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이상하게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비방하지만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think it strange that you do not plunge with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into the same flood of dissipation, and they heap abuse on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예비하시는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바른대로</a:t>
            </a:r>
            <a:r>
              <a:rPr dirty="0"/>
              <a:t> </a:t>
            </a:r>
            <a:r>
              <a:rPr dirty="0" err="1"/>
              <a:t>고하게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2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have to give account to him who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ready to judge the living and the dead.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복음이</a:t>
            </a:r>
            <a:r>
              <a:rPr dirty="0"/>
              <a:t> </a:t>
            </a:r>
            <a:r>
              <a:rPr dirty="0" err="1"/>
              <a:t>전파됐는데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육체로는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영으로는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93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the reason the gospel was preached even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now dead, so that they might be judged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men in regard to the body,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live according to God in regard to the spirit.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만물의</a:t>
            </a:r>
            <a:r>
              <a:rPr dirty="0"/>
              <a:t> </a:t>
            </a:r>
            <a:r>
              <a:rPr dirty="0" err="1"/>
              <a:t>마지막이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기도하십시오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0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 of all things is near.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be clear minded and self-controlled so that you can pray.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무엇보다도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허다한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덮습니다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9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all, love each other deeply,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love covers over a multitude of sins.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서로 대접하기를 불평 없이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Offer hospitality to one another without grumbling.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989</Words>
  <Application>Microsoft Macintosh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2022-09-07T13:35:41Z</dcterms:modified>
</cp:coreProperties>
</file>