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장로가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증인이며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영광에</a:t>
            </a:r>
            <a:r>
              <a:rPr dirty="0"/>
              <a:t> </a:t>
            </a:r>
            <a:r>
              <a:rPr dirty="0" err="1"/>
              <a:t>동참할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장로로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권면합니다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18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elders among you, I appeal as a fellow elder,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witness of Christ's sufferings and one who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will share in the glory to be revealed: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lang="ko-KR" altLang="en-US"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가운데로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부르신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고난받는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온전하게</a:t>
            </a:r>
            <a:r>
              <a:rPr dirty="0"/>
              <a:t> </a:t>
            </a:r>
            <a:r>
              <a:rPr dirty="0" err="1"/>
              <a:t>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견고하게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God of all grace, who called you to his eternal glory in Christ,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you have suffered a little while,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himself restore you and make you strong, firm and steadfast.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권세가 영원무궁토록 하나님께 있기를 빕니다. 아멘.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him be the power for ever and ever. Amen.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형제로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실루아노의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간단히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격려하고</a:t>
            </a:r>
            <a:r>
              <a:rPr dirty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은혜임을</a:t>
            </a:r>
            <a:r>
              <a:rPr dirty="0"/>
              <a:t> </a:t>
            </a:r>
            <a:r>
              <a:rPr dirty="0" err="1"/>
              <a:t>증거해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여러분으로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은혜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견고히</a:t>
            </a:r>
            <a:r>
              <a:rPr dirty="0"/>
              <a:t> </a:t>
            </a:r>
            <a:r>
              <a:rPr dirty="0" err="1"/>
              <a:t>서게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8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help of Silas, whom I regard as a faithful brother,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written to you briefly, encouraging you and testifying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this is the true grace of God. Stand fast in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택하심을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교회와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마가가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1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who is in Babylon, chosen together with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sends you her greetings, and so does my son Mark.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사랑의</a:t>
            </a:r>
            <a:r>
              <a:rPr dirty="0"/>
              <a:t> </a:t>
            </a:r>
            <a:r>
              <a:rPr dirty="0" err="1"/>
              <a:t>입맞춤으로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인사하십시오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모두에게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9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Greet one another with a kiss of love.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Peace to all of you who are in Christ.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치되</a:t>
            </a:r>
            <a:r>
              <a:rPr dirty="0"/>
              <a:t> </a:t>
            </a:r>
            <a:r>
              <a:rPr dirty="0" err="1"/>
              <a:t>억지로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자진해서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7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shepherds of God's flock that is under your care,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serving as overseers -- not because you must,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you are willing, as God wants you to be;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greedy for money, but eager to serve;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맡겨진 사람들에게 군림하는 자세로 하지 말고 오직 양 떼의 모범이 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not lording it over those entrusted to you, but being examples to the flock.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목자장이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</a:t>
            </a:r>
            <a:r>
              <a:rPr dirty="0" err="1"/>
              <a:t>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시들지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면류관을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5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Chief Shepherd appears,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receive the crown of glory that will never fade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80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청년들이여</a:t>
            </a:r>
            <a:r>
              <a:rPr dirty="0"/>
              <a:t>,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순복하십시오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서로를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겸손으로</a:t>
            </a:r>
            <a:r>
              <a:rPr dirty="0"/>
              <a:t> </a:t>
            </a:r>
            <a:r>
              <a:rPr dirty="0" err="1"/>
              <a:t>옷</a:t>
            </a:r>
            <a:r>
              <a:rPr dirty="0"/>
              <a:t> </a:t>
            </a:r>
            <a:r>
              <a:rPr dirty="0" err="1"/>
              <a:t>입으십시오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대적하시고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주신다”고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잠3:34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38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Young men, in the same way be submissive to those who are older.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you, clothe yourselves with humility toward one another</a:t>
            </a:r>
            <a:r>
              <a:rPr lang="en-US" altLang="ko-KR"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because, "God opposes the proud but gives grace to the humble."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능력의</a:t>
            </a:r>
            <a:r>
              <a:rPr dirty="0"/>
              <a:t> </a:t>
            </a:r>
            <a:r>
              <a:rPr dirty="0" err="1"/>
              <a:t>손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겸손하십시오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높이실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5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Humble yourselves, therefore, under God's mighty hand,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may lift you up in due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여러분의 모든 근심을 주께 맡기십시오. 주께서 여러분을 돌보십니다.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Cast all your anxiety on him because he cares for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차리고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마귀는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사자처럼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6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self-controlled and alert.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enemy the devil prowls around like a roaring lion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looking for someone to devour.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마귀를</a:t>
            </a:r>
            <a:r>
              <a:rPr dirty="0"/>
              <a:t> </a:t>
            </a:r>
            <a:r>
              <a:rPr dirty="0" err="1"/>
              <a:t>대적하십시오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형제들도</a:t>
            </a:r>
            <a:r>
              <a:rPr dirty="0"/>
              <a:t>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겪고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2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Resist him, standing firm in the faith,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know that your brothers throughout the world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undergoing the same kind of sufferings.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727</Words>
  <Application>Microsoft Macintosh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2022-09-07T13:39:03Z</dcterms:modified>
</cp:coreProperties>
</file>