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48" autoAdjust="0"/>
    <p:restoredTop sz="94822"/>
  </p:normalViewPr>
  <p:slideViewPr>
    <p:cSldViewPr snapToGrid="0" snapToObjects="1">
      <p:cViewPr varScale="1">
        <p:scale>
          <a:sx n="101" d="100"/>
          <a:sy n="101" d="100"/>
        </p:scale>
        <p:origin x="60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베드로후서 2 Peter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28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예수</a:t>
            </a:r>
            <a:r>
              <a:rPr dirty="0"/>
              <a:t> </a:t>
            </a:r>
            <a:r>
              <a:rPr dirty="0" err="1"/>
              <a:t>그리스도의</a:t>
            </a:r>
            <a:r>
              <a:rPr dirty="0"/>
              <a:t> </a:t>
            </a:r>
            <a:r>
              <a:rPr dirty="0" err="1"/>
              <a:t>종이며</a:t>
            </a:r>
            <a:r>
              <a:rPr dirty="0"/>
              <a:t> </a:t>
            </a:r>
            <a:r>
              <a:rPr dirty="0" err="1"/>
              <a:t>사도인</a:t>
            </a:r>
            <a:r>
              <a:rPr dirty="0"/>
              <a:t> </a:t>
            </a:r>
            <a:r>
              <a:rPr dirty="0" err="1"/>
              <a:t>시몬</a:t>
            </a:r>
            <a:r>
              <a:rPr dirty="0"/>
              <a:t> </a:t>
            </a:r>
            <a:r>
              <a:rPr dirty="0" err="1"/>
              <a:t>베드로는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하나님과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구주</a:t>
            </a:r>
            <a:r>
              <a:rPr dirty="0"/>
              <a:t> </a:t>
            </a:r>
            <a:r>
              <a:rPr dirty="0" err="1"/>
              <a:t>예수</a:t>
            </a:r>
            <a:r>
              <a:rPr dirty="0"/>
              <a:t> </a:t>
            </a:r>
            <a:r>
              <a:rPr dirty="0" err="1"/>
              <a:t>그리스도의</a:t>
            </a:r>
            <a:r>
              <a:rPr dirty="0"/>
              <a:t> </a:t>
            </a:r>
            <a:r>
              <a:rPr dirty="0" err="1"/>
              <a:t>의로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우리와</a:t>
            </a:r>
            <a:r>
              <a:rPr dirty="0"/>
              <a:t> </a:t>
            </a:r>
            <a:r>
              <a:rPr dirty="0" err="1"/>
              <a:t>똑같이</a:t>
            </a:r>
            <a:r>
              <a:rPr dirty="0"/>
              <a:t> </a:t>
            </a:r>
            <a:r>
              <a:rPr dirty="0" err="1"/>
              <a:t>보배로운</a:t>
            </a:r>
            <a:r>
              <a:rPr dirty="0"/>
              <a:t> </a:t>
            </a:r>
            <a:r>
              <a:rPr dirty="0" err="1"/>
              <a:t>믿음을</a:t>
            </a:r>
            <a:r>
              <a:rPr dirty="0"/>
              <a:t> </a:t>
            </a:r>
            <a:r>
              <a:rPr dirty="0" err="1"/>
              <a:t>받은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432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Simon Peter, a servant and apostle of Jesus Christ,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those who through the righteousness of our God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Savior Jesus Christ have received a faith as precious as ours: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베드로후서 2 Peter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344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형제들이여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더욱</a:t>
            </a:r>
            <a:r>
              <a:rPr dirty="0"/>
              <a:t> </a:t>
            </a:r>
            <a:r>
              <a:rPr dirty="0" err="1"/>
              <a:t>힘써</a:t>
            </a:r>
            <a:r>
              <a:rPr dirty="0"/>
              <a:t> </a:t>
            </a:r>
            <a:r>
              <a:rPr dirty="0" err="1"/>
              <a:t>여러분의</a:t>
            </a:r>
            <a:r>
              <a:rPr dirty="0"/>
              <a:t> </a:t>
            </a:r>
            <a:r>
              <a:rPr dirty="0" err="1"/>
              <a:t>부르심과</a:t>
            </a:r>
            <a:r>
              <a:rPr dirty="0"/>
              <a:t> </a:t>
            </a:r>
            <a:r>
              <a:rPr dirty="0" err="1"/>
              <a:t>택하심을</a:t>
            </a:r>
            <a:r>
              <a:rPr dirty="0"/>
              <a:t> </a:t>
            </a:r>
            <a:r>
              <a:rPr dirty="0" err="1"/>
              <a:t>굳건히</a:t>
            </a:r>
            <a:r>
              <a:rPr dirty="0"/>
              <a:t> </a:t>
            </a:r>
            <a:r>
              <a:rPr dirty="0" err="1"/>
              <a:t>하십시오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여러분이</a:t>
            </a:r>
            <a:r>
              <a:rPr dirty="0"/>
              <a:t> </a:t>
            </a:r>
            <a:r>
              <a:rPr dirty="0" err="1"/>
              <a:t>이것들을</a:t>
            </a:r>
            <a:r>
              <a:rPr dirty="0"/>
              <a:t> </a:t>
            </a:r>
            <a:r>
              <a:rPr dirty="0" err="1"/>
              <a:t>행하면</a:t>
            </a:r>
            <a:r>
              <a:rPr dirty="0"/>
              <a:t> </a:t>
            </a:r>
            <a:r>
              <a:rPr dirty="0" err="1"/>
              <a:t>결코</a:t>
            </a:r>
            <a:r>
              <a:rPr dirty="0"/>
              <a:t> </a:t>
            </a:r>
            <a:r>
              <a:rPr dirty="0" err="1"/>
              <a:t>넘어지지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799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Therefore, my brothers,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 all the more eager to make your calling and election sure.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if you do these things, you will never fall,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베드로후서 2 Peter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263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하면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주시며</a:t>
            </a:r>
            <a:r>
              <a:rPr dirty="0"/>
              <a:t> </a:t>
            </a:r>
            <a:r>
              <a:rPr dirty="0" err="1"/>
              <a:t>구주신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</a:t>
            </a:r>
            <a:r>
              <a:rPr dirty="0"/>
              <a:t> </a:t>
            </a:r>
            <a:r>
              <a:rPr dirty="0" err="1"/>
              <a:t>그리스도의</a:t>
            </a:r>
            <a:r>
              <a:rPr dirty="0"/>
              <a:t> </a:t>
            </a:r>
            <a:r>
              <a:rPr dirty="0" err="1"/>
              <a:t>영원한</a:t>
            </a:r>
            <a:r>
              <a:rPr dirty="0"/>
              <a:t> </a:t>
            </a:r>
            <a:r>
              <a:rPr dirty="0" err="1"/>
              <a:t>나라에</a:t>
            </a:r>
            <a:r>
              <a:rPr dirty="0"/>
              <a:t> </a:t>
            </a:r>
            <a:r>
              <a:rPr dirty="0" err="1"/>
              <a:t>여러분이</a:t>
            </a:r>
            <a:r>
              <a:rPr dirty="0"/>
              <a:t> </a:t>
            </a:r>
            <a:r>
              <a:rPr dirty="0" err="1"/>
              <a:t>넉넉히</a:t>
            </a:r>
            <a:r>
              <a:rPr dirty="0"/>
              <a:t> </a:t>
            </a:r>
            <a:r>
              <a:rPr dirty="0" err="1"/>
              <a:t>들어가게</a:t>
            </a:r>
            <a:r>
              <a:rPr dirty="0"/>
              <a:t> </a:t>
            </a:r>
            <a:r>
              <a:rPr dirty="0" err="1"/>
              <a:t>하실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2164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 will receive a rich welcome into the eternal kingdom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our Lord and Savior Jesus Christ.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베드로후서 2 Peter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여러분이</a:t>
            </a:r>
            <a:r>
              <a:rPr dirty="0"/>
              <a:t> </a:t>
            </a:r>
            <a:r>
              <a:rPr dirty="0" err="1"/>
              <a:t>이것들을</a:t>
            </a:r>
            <a:r>
              <a:rPr dirty="0"/>
              <a:t> </a:t>
            </a:r>
            <a:r>
              <a:rPr dirty="0" err="1"/>
              <a:t>알고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여러분이</a:t>
            </a:r>
            <a:r>
              <a:rPr dirty="0"/>
              <a:t> </a:t>
            </a:r>
            <a:r>
              <a:rPr dirty="0" err="1"/>
              <a:t>이미</a:t>
            </a:r>
            <a:r>
              <a:rPr dirty="0"/>
              <a:t> </a:t>
            </a:r>
            <a:r>
              <a:rPr dirty="0" err="1"/>
              <a:t>받은</a:t>
            </a:r>
            <a:r>
              <a:rPr dirty="0"/>
              <a:t> </a:t>
            </a:r>
            <a:r>
              <a:rPr dirty="0" err="1"/>
              <a:t>진리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굳게</a:t>
            </a:r>
            <a:r>
              <a:rPr dirty="0"/>
              <a:t> </a:t>
            </a:r>
            <a:r>
              <a:rPr dirty="0" err="1"/>
              <a:t>서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 </a:t>
            </a:r>
            <a:r>
              <a:rPr dirty="0" err="1"/>
              <a:t>해도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여러분들로</a:t>
            </a:r>
            <a:r>
              <a:rPr dirty="0"/>
              <a:t> </a:t>
            </a:r>
            <a:r>
              <a:rPr dirty="0" err="1"/>
              <a:t>하여금</a:t>
            </a:r>
            <a:r>
              <a:rPr dirty="0"/>
              <a:t> </a:t>
            </a:r>
            <a:r>
              <a:rPr dirty="0" err="1"/>
              <a:t>항상</a:t>
            </a:r>
            <a:r>
              <a:rPr dirty="0"/>
              <a:t> </a:t>
            </a:r>
            <a:r>
              <a:rPr dirty="0" err="1"/>
              <a:t>이것들을</a:t>
            </a:r>
            <a:r>
              <a:rPr dirty="0"/>
              <a:t> </a:t>
            </a:r>
            <a:r>
              <a:rPr dirty="0" err="1"/>
              <a:t>기억하게</a:t>
            </a:r>
            <a:r>
              <a:rPr dirty="0"/>
              <a:t> </a:t>
            </a:r>
            <a:r>
              <a:rPr dirty="0" err="1"/>
              <a:t>하려</a:t>
            </a:r>
            <a:r>
              <a:rPr dirty="0"/>
              <a:t> </a:t>
            </a:r>
            <a:r>
              <a:rPr dirty="0" err="1"/>
              <a:t>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089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I will always remind you of these things,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even though you know them and are firmly established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truth you now have.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베드로후서 2 Peter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34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육신의</a:t>
            </a:r>
            <a:r>
              <a:rPr dirty="0"/>
              <a:t> </a:t>
            </a:r>
            <a:r>
              <a:rPr dirty="0" err="1"/>
              <a:t>장막에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동안에는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여러분을</a:t>
            </a:r>
            <a:r>
              <a:rPr dirty="0"/>
              <a:t> </a:t>
            </a:r>
            <a:r>
              <a:rPr dirty="0" err="1"/>
              <a:t>일깨워</a:t>
            </a:r>
            <a:r>
              <a:rPr dirty="0"/>
              <a:t> </a:t>
            </a:r>
            <a:r>
              <a:rPr dirty="0" err="1"/>
              <a:t>기억하게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옳다고</a:t>
            </a:r>
            <a:r>
              <a:rPr dirty="0"/>
              <a:t> </a:t>
            </a:r>
            <a:r>
              <a:rPr dirty="0" err="1"/>
              <a:t>생각합니다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096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think it is right to refresh your memory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long as I live in the tent of this body,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베드로후서 2 Peter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499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주</a:t>
            </a:r>
            <a:r>
              <a:rPr dirty="0"/>
              <a:t> </a:t>
            </a:r>
            <a:r>
              <a:rPr dirty="0" err="1"/>
              <a:t>예수</a:t>
            </a:r>
            <a:r>
              <a:rPr dirty="0"/>
              <a:t> </a:t>
            </a:r>
            <a:r>
              <a:rPr dirty="0" err="1"/>
              <a:t>그리스도께서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보여주신</a:t>
            </a:r>
            <a:r>
              <a:rPr dirty="0"/>
              <a:t> </a:t>
            </a:r>
            <a:r>
              <a:rPr dirty="0" err="1"/>
              <a:t>대로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곧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장막을</a:t>
            </a:r>
            <a:r>
              <a:rPr dirty="0"/>
              <a:t> </a:t>
            </a:r>
            <a:r>
              <a:rPr dirty="0" err="1"/>
              <a:t>떠날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알기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2171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I know that I will soon put it aside,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our Lord Jesus Christ has made clear to me.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베드로후서 2 Peter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412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떠난</a:t>
            </a:r>
            <a:r>
              <a:rPr dirty="0"/>
              <a:t> </a:t>
            </a:r>
            <a:r>
              <a:rPr dirty="0" err="1"/>
              <a:t>뒤에도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여</a:t>
            </a:r>
            <a:r>
              <a:rPr dirty="0" err="1"/>
              <a:t>러분이</a:t>
            </a:r>
            <a:r>
              <a:rPr dirty="0"/>
              <a:t> </a:t>
            </a:r>
            <a:r>
              <a:rPr dirty="0" err="1"/>
              <a:t>항상</a:t>
            </a:r>
            <a:r>
              <a:rPr dirty="0"/>
              <a:t> </a:t>
            </a:r>
            <a:r>
              <a:rPr dirty="0" err="1"/>
              <a:t>이것들을</a:t>
            </a:r>
            <a:r>
              <a:rPr dirty="0"/>
              <a:t> </a:t>
            </a:r>
            <a:r>
              <a:rPr dirty="0" err="1"/>
              <a:t>기억하게</a:t>
            </a:r>
            <a:r>
              <a:rPr dirty="0"/>
              <a:t> </a:t>
            </a:r>
            <a:r>
              <a:rPr dirty="0" err="1"/>
              <a:t>하려고</a:t>
            </a:r>
            <a:r>
              <a:rPr dirty="0"/>
              <a:t> </a:t>
            </a:r>
            <a:r>
              <a:rPr dirty="0" err="1"/>
              <a:t>힘쓰고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4767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will make every effort to see that after my departure you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always be able to remember these things.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베드로후서 2 Peter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729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주</a:t>
            </a:r>
            <a:r>
              <a:rPr dirty="0"/>
              <a:t> </a:t>
            </a:r>
            <a:r>
              <a:rPr dirty="0" err="1"/>
              <a:t>예수</a:t>
            </a:r>
            <a:r>
              <a:rPr dirty="0"/>
              <a:t> </a:t>
            </a:r>
            <a:r>
              <a:rPr dirty="0" err="1"/>
              <a:t>그리스도의</a:t>
            </a:r>
            <a:r>
              <a:rPr dirty="0"/>
              <a:t> </a:t>
            </a:r>
            <a:r>
              <a:rPr dirty="0" err="1"/>
              <a:t>능력과</a:t>
            </a:r>
            <a:r>
              <a:rPr dirty="0"/>
              <a:t>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오실</a:t>
            </a:r>
            <a:r>
              <a:rPr dirty="0"/>
              <a:t> </a:t>
            </a:r>
            <a:r>
              <a:rPr dirty="0" err="1"/>
              <a:t>것에</a:t>
            </a:r>
            <a:r>
              <a:rPr dirty="0"/>
              <a:t> </a:t>
            </a:r>
            <a:r>
              <a:rPr dirty="0" err="1"/>
              <a:t>대해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여러분에게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교묘히</a:t>
            </a:r>
            <a:r>
              <a:rPr dirty="0"/>
              <a:t> </a:t>
            </a:r>
            <a:r>
              <a:rPr dirty="0" err="1"/>
              <a:t>꾸며낸</a:t>
            </a:r>
            <a:r>
              <a:rPr dirty="0"/>
              <a:t> </a:t>
            </a:r>
            <a:r>
              <a:rPr dirty="0" err="1"/>
              <a:t>신화를</a:t>
            </a:r>
            <a:r>
              <a:rPr dirty="0"/>
              <a:t> </a:t>
            </a:r>
            <a:r>
              <a:rPr dirty="0" err="1"/>
              <a:t>따른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아닙니다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크신</a:t>
            </a:r>
            <a:r>
              <a:rPr dirty="0"/>
              <a:t> </a:t>
            </a:r>
            <a:r>
              <a:rPr dirty="0" err="1"/>
              <a:t>위엄을</a:t>
            </a:r>
            <a:r>
              <a:rPr dirty="0"/>
              <a:t> </a:t>
            </a:r>
            <a:r>
              <a:rPr dirty="0" err="1"/>
              <a:t>직접</a:t>
            </a:r>
            <a:r>
              <a:rPr dirty="0"/>
              <a:t> </a:t>
            </a:r>
            <a:r>
              <a:rPr dirty="0" err="1"/>
              <a:t>본</a:t>
            </a:r>
            <a:r>
              <a:rPr dirty="0"/>
              <a:t> </a:t>
            </a:r>
            <a:r>
              <a:rPr dirty="0" err="1"/>
              <a:t>사람들입니다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267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did not follow cleverly invented stories when we told you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about the power and coming of our Lord Jesus Christ,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we were eyewitnesses of his majesty.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베드로후서 2 Peter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0984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그리스도는</a:t>
            </a:r>
            <a:r>
              <a:rPr dirty="0"/>
              <a:t> </a:t>
            </a:r>
            <a:r>
              <a:rPr dirty="0" err="1"/>
              <a:t>지극히</a:t>
            </a:r>
            <a:r>
              <a:rPr dirty="0"/>
              <a:t> </a:t>
            </a:r>
            <a:r>
              <a:rPr dirty="0" err="1"/>
              <a:t>큰</a:t>
            </a:r>
            <a:r>
              <a:rPr dirty="0"/>
              <a:t> </a:t>
            </a:r>
            <a:r>
              <a:rPr dirty="0" err="1"/>
              <a:t>영광</a:t>
            </a:r>
            <a:r>
              <a:rPr dirty="0"/>
              <a:t> </a:t>
            </a:r>
            <a:r>
              <a:rPr dirty="0" err="1"/>
              <a:t>가운데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아들이니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기뻐한다”라는</a:t>
            </a:r>
            <a:r>
              <a:rPr dirty="0"/>
              <a:t> </a:t>
            </a:r>
            <a:r>
              <a:rPr dirty="0" err="1"/>
              <a:t>음성이</a:t>
            </a:r>
            <a:r>
              <a:rPr dirty="0"/>
              <a:t> </a:t>
            </a:r>
            <a:r>
              <a:rPr dirty="0" err="1"/>
              <a:t>자기에게</a:t>
            </a:r>
            <a:r>
              <a:rPr dirty="0"/>
              <a:t> </a:t>
            </a:r>
            <a:r>
              <a:rPr dirty="0" err="1"/>
              <a:t>들릴</a:t>
            </a:r>
            <a:r>
              <a:rPr dirty="0"/>
              <a:t> </a:t>
            </a:r>
            <a:r>
              <a:rPr dirty="0" err="1"/>
              <a:t>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아버지로부터</a:t>
            </a:r>
            <a:r>
              <a:rPr dirty="0"/>
              <a:t> </a:t>
            </a:r>
            <a:r>
              <a:rPr dirty="0" err="1"/>
              <a:t>존귀와</a:t>
            </a:r>
            <a:r>
              <a:rPr dirty="0"/>
              <a:t> </a:t>
            </a:r>
            <a:r>
              <a:rPr dirty="0" err="1"/>
              <a:t>영광을</a:t>
            </a:r>
            <a:r>
              <a:rPr dirty="0"/>
              <a:t> </a:t>
            </a:r>
            <a:r>
              <a:rPr dirty="0" err="1"/>
              <a:t>받으셨습니다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7086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he received honor and glory from God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Father when the voice came to him from the Majestic Glory,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saying, "This is my Son, whom I love; with him I am well pleased."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베드로후서 2 Peter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843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산에서</a:t>
            </a:r>
            <a:r>
              <a:rPr dirty="0"/>
              <a:t> </a:t>
            </a:r>
            <a:r>
              <a:rPr dirty="0" err="1"/>
              <a:t>그분과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하늘로부터</a:t>
            </a:r>
            <a:r>
              <a:rPr dirty="0"/>
              <a:t> </a:t>
            </a:r>
            <a:r>
              <a:rPr dirty="0" err="1"/>
              <a:t>들려오는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음성을</a:t>
            </a:r>
            <a:r>
              <a:rPr dirty="0"/>
              <a:t> </a:t>
            </a:r>
            <a:r>
              <a:rPr dirty="0" err="1"/>
              <a:t>들었습니다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0056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ourselves heard this voice that came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heaven when we were with him on the sacred mountain.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베드로후서 2 Peter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우리에게는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확실한</a:t>
            </a:r>
            <a:r>
              <a:rPr dirty="0"/>
              <a:t> </a:t>
            </a:r>
            <a:r>
              <a:rPr dirty="0" err="1"/>
              <a:t>예언의</a:t>
            </a:r>
            <a:r>
              <a:rPr dirty="0"/>
              <a:t> </a:t>
            </a:r>
            <a:r>
              <a:rPr dirty="0" err="1"/>
              <a:t>말씀이</a:t>
            </a:r>
            <a:r>
              <a:rPr dirty="0"/>
              <a:t> </a:t>
            </a:r>
            <a:r>
              <a:rPr dirty="0" err="1"/>
              <a:t>있으니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여러분은</a:t>
            </a:r>
            <a:r>
              <a:rPr dirty="0"/>
              <a:t> </a:t>
            </a:r>
            <a:r>
              <a:rPr dirty="0" err="1"/>
              <a:t>동이</a:t>
            </a:r>
            <a:r>
              <a:rPr dirty="0"/>
              <a:t> </a:t>
            </a:r>
            <a:r>
              <a:rPr dirty="0" err="1"/>
              <a:t>터서</a:t>
            </a:r>
            <a:r>
              <a:rPr dirty="0"/>
              <a:t> </a:t>
            </a:r>
            <a:r>
              <a:rPr dirty="0" err="1"/>
              <a:t>여러분의</a:t>
            </a:r>
            <a:r>
              <a:rPr dirty="0"/>
              <a:t> </a:t>
            </a:r>
            <a:r>
              <a:rPr dirty="0" err="1"/>
              <a:t>마음속에</a:t>
            </a:r>
            <a:r>
              <a:rPr dirty="0"/>
              <a:t> </a:t>
            </a:r>
            <a:r>
              <a:rPr dirty="0" err="1"/>
              <a:t>샛별이</a:t>
            </a:r>
            <a:r>
              <a:rPr dirty="0"/>
              <a:t> </a:t>
            </a:r>
            <a:r>
              <a:rPr dirty="0" err="1"/>
              <a:t>떠오를</a:t>
            </a:r>
            <a:r>
              <a:rPr dirty="0"/>
              <a:t> </a:t>
            </a:r>
            <a:r>
              <a:rPr dirty="0" err="1"/>
              <a:t>때까지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어두운</a:t>
            </a:r>
            <a:r>
              <a:rPr dirty="0"/>
              <a:t> </a:t>
            </a:r>
            <a:r>
              <a:rPr dirty="0" err="1"/>
              <a:t>곳을</a:t>
            </a:r>
            <a:r>
              <a:rPr dirty="0"/>
              <a:t> </a:t>
            </a:r>
            <a:r>
              <a:rPr dirty="0" err="1"/>
              <a:t>비추는</a:t>
            </a:r>
            <a:r>
              <a:rPr dirty="0"/>
              <a:t> </a:t>
            </a:r>
            <a:r>
              <a:rPr dirty="0" err="1"/>
              <a:t>등불처럼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말씀에</a:t>
            </a:r>
            <a:r>
              <a:rPr dirty="0"/>
              <a:t> </a:t>
            </a:r>
            <a:r>
              <a:rPr dirty="0" err="1"/>
              <a:t>주목하는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좋겠습니다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0043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we have the word of the prophets made more certain,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 will do well to pay attention to it,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to a light shining in a dark place, until the day dawns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morning star rises in your hearts.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베드로후서 2 Peter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270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여러분에게</a:t>
            </a:r>
            <a:r>
              <a:rPr dirty="0"/>
              <a:t> </a:t>
            </a:r>
            <a:r>
              <a:rPr dirty="0" err="1"/>
              <a:t>하나님과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주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아는</a:t>
            </a:r>
            <a:r>
              <a:rPr dirty="0"/>
              <a:t> </a:t>
            </a:r>
            <a:r>
              <a:rPr dirty="0" err="1"/>
              <a:t>지식으로</a:t>
            </a:r>
            <a:r>
              <a:rPr dirty="0"/>
              <a:t> </a:t>
            </a:r>
            <a:r>
              <a:rPr dirty="0" err="1"/>
              <a:t>인해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은혜와</a:t>
            </a:r>
            <a:r>
              <a:rPr dirty="0"/>
              <a:t> </a:t>
            </a:r>
            <a:r>
              <a:rPr dirty="0" err="1"/>
              <a:t>평강이</a:t>
            </a:r>
            <a:r>
              <a:rPr dirty="0"/>
              <a:t> </a:t>
            </a:r>
            <a:r>
              <a:rPr dirty="0" err="1"/>
              <a:t>더욱</a:t>
            </a:r>
            <a:r>
              <a:rPr dirty="0"/>
              <a:t> </a:t>
            </a:r>
            <a:r>
              <a:rPr dirty="0" err="1"/>
              <a:t>풍성하기를</a:t>
            </a:r>
            <a:r>
              <a:rPr dirty="0"/>
              <a:t> </a:t>
            </a:r>
            <a:r>
              <a:rPr dirty="0" err="1"/>
              <a:t>빕니다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224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Grace and peace be yours in abundance through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" dirty="0"/>
              <a:t>t</a:t>
            </a:r>
            <a:r>
              <a:rPr dirty="0"/>
              <a:t>he knowledge of God and of Jesus our Lord.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베드로후서 2 Peter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358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여러분은</a:t>
            </a:r>
            <a:r>
              <a:rPr dirty="0"/>
              <a:t> </a:t>
            </a:r>
            <a:r>
              <a:rPr dirty="0" err="1"/>
              <a:t>무엇보다도</a:t>
            </a:r>
            <a:r>
              <a:rPr dirty="0"/>
              <a:t> </a:t>
            </a:r>
            <a:r>
              <a:rPr dirty="0" err="1"/>
              <a:t>이것을</a:t>
            </a:r>
            <a:r>
              <a:rPr dirty="0"/>
              <a:t> </a:t>
            </a:r>
            <a:r>
              <a:rPr dirty="0" err="1"/>
              <a:t>알아야</a:t>
            </a:r>
            <a:r>
              <a:rPr dirty="0"/>
              <a:t> </a:t>
            </a:r>
            <a:r>
              <a:rPr dirty="0" err="1"/>
              <a:t>합니다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곧</a:t>
            </a:r>
            <a:r>
              <a:rPr dirty="0"/>
              <a:t> </a:t>
            </a:r>
            <a:r>
              <a:rPr dirty="0" err="1"/>
              <a:t>성경의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예언을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마음대로</a:t>
            </a:r>
            <a:r>
              <a:rPr dirty="0"/>
              <a:t> </a:t>
            </a:r>
            <a:r>
              <a:rPr dirty="0" err="1"/>
              <a:t>해석해서는</a:t>
            </a:r>
            <a:r>
              <a:rPr dirty="0"/>
              <a:t> </a:t>
            </a:r>
            <a:r>
              <a:rPr dirty="0" err="1"/>
              <a:t>안</a:t>
            </a:r>
            <a:r>
              <a:rPr dirty="0"/>
              <a:t> </a:t>
            </a:r>
            <a:r>
              <a:rPr dirty="0" err="1"/>
              <a:t>된다는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841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Above all, you must understand that no prophecy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Scripture came about by the prophet's own interpretation.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베드로후서 2 Peter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785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예언은</a:t>
            </a:r>
            <a:r>
              <a:rPr dirty="0"/>
              <a:t> </a:t>
            </a:r>
            <a:r>
              <a:rPr dirty="0" err="1"/>
              <a:t>언제나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뜻을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나온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아니라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성령의</a:t>
            </a:r>
            <a:r>
              <a:rPr dirty="0"/>
              <a:t> </a:t>
            </a:r>
            <a:r>
              <a:rPr dirty="0" err="1"/>
              <a:t>감동하심을</a:t>
            </a:r>
            <a:r>
              <a:rPr dirty="0"/>
              <a:t> </a:t>
            </a:r>
            <a:r>
              <a:rPr dirty="0" err="1"/>
              <a:t>받은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받은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전한</a:t>
            </a:r>
            <a:r>
              <a:rPr dirty="0"/>
              <a:t> </a:t>
            </a:r>
            <a:r>
              <a:rPr dirty="0" err="1"/>
              <a:t>것이기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922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prophecy never had its origin in the will of man,</a:t>
            </a:r>
            <a:endParaRPr lang="en-US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men spoke from God as they were carried along by the Holy Spirit.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베드로후서 2 Peter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5636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그리스도께서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신성한</a:t>
            </a:r>
            <a:r>
              <a:rPr dirty="0"/>
              <a:t> </a:t>
            </a:r>
            <a:r>
              <a:rPr dirty="0" err="1"/>
              <a:t>능력을</a:t>
            </a:r>
            <a:r>
              <a:rPr dirty="0"/>
              <a:t> </a:t>
            </a:r>
            <a:r>
              <a:rPr dirty="0" err="1"/>
              <a:t>따라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생명과</a:t>
            </a:r>
            <a:r>
              <a:rPr dirty="0"/>
              <a:t> </a:t>
            </a:r>
            <a:r>
              <a:rPr dirty="0" err="1"/>
              <a:t>경건에</a:t>
            </a:r>
            <a:r>
              <a:rPr dirty="0"/>
              <a:t> </a:t>
            </a:r>
            <a:r>
              <a:rPr dirty="0" err="1"/>
              <a:t>속한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주셨습니다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영광과</a:t>
            </a:r>
            <a:r>
              <a:rPr dirty="0"/>
              <a:t> </a:t>
            </a:r>
            <a:r>
              <a:rPr dirty="0" err="1"/>
              <a:t>존귀하심에로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부르신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그분을</a:t>
            </a:r>
            <a:r>
              <a:rPr dirty="0"/>
              <a:t> </a:t>
            </a:r>
            <a:r>
              <a:rPr dirty="0" err="1"/>
              <a:t>아는</a:t>
            </a:r>
            <a:r>
              <a:rPr dirty="0"/>
              <a:t> </a:t>
            </a:r>
            <a:r>
              <a:rPr dirty="0" err="1"/>
              <a:t>지식으로</a:t>
            </a:r>
            <a:r>
              <a:rPr dirty="0"/>
              <a:t> </a:t>
            </a:r>
            <a:r>
              <a:rPr dirty="0" err="1"/>
              <a:t>말미암은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421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divine power has given us everything we need for life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godliness through our knowledge of him who called us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his own glory and goodness.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베드로후서 2 Peter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0650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보배롭고</a:t>
            </a:r>
            <a:r>
              <a:rPr dirty="0"/>
              <a:t> </a:t>
            </a:r>
            <a:r>
              <a:rPr dirty="0" err="1"/>
              <a:t>지극히</a:t>
            </a:r>
            <a:r>
              <a:rPr dirty="0"/>
              <a:t> </a:t>
            </a:r>
            <a:r>
              <a:rPr dirty="0" err="1"/>
              <a:t>큰</a:t>
            </a:r>
            <a:r>
              <a:rPr dirty="0"/>
              <a:t> </a:t>
            </a:r>
            <a:r>
              <a:rPr dirty="0" err="1"/>
              <a:t>약속들을</a:t>
            </a:r>
            <a:r>
              <a:rPr dirty="0"/>
              <a:t> </a:t>
            </a:r>
            <a:r>
              <a:rPr dirty="0" err="1"/>
              <a:t>주셨는데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이것들을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r>
              <a:rPr dirty="0" err="1"/>
              <a:t>여러분이</a:t>
            </a:r>
            <a:r>
              <a:rPr dirty="0"/>
              <a:t> </a:t>
            </a:r>
            <a:r>
              <a:rPr dirty="0" err="1"/>
              <a:t>세상의</a:t>
            </a:r>
            <a:r>
              <a:rPr dirty="0"/>
              <a:t> </a:t>
            </a:r>
            <a:r>
              <a:rPr dirty="0" err="1"/>
              <a:t>정욕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썩어져</a:t>
            </a:r>
            <a:r>
              <a:rPr dirty="0"/>
              <a:t> </a:t>
            </a:r>
            <a:r>
              <a:rPr dirty="0" err="1"/>
              <a:t>가는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피하고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신의</a:t>
            </a:r>
            <a:r>
              <a:rPr dirty="0"/>
              <a:t> </a:t>
            </a:r>
            <a:r>
              <a:rPr dirty="0" err="1"/>
              <a:t>성품에</a:t>
            </a:r>
            <a:r>
              <a:rPr dirty="0"/>
              <a:t> </a:t>
            </a:r>
            <a:r>
              <a:rPr dirty="0" err="1"/>
              <a:t>참여하는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</a:t>
            </a:r>
            <a:r>
              <a:rPr dirty="0" err="1"/>
              <a:t>하려는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267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Through these he has given us his very great and precious promises,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through them you may participate in the divine nature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escape the corruption in the world caused by evil desires.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베드로후서 2 Peter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그러므로 여러분은 더욱 힘써 믿음에 덕을, 덕에 지식을,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806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this very reason, make every effort to add to your faith goodness;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to goodness, knowledge;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베드로후서 2 Peter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지식에 절제를, 절제에 인내를, 인내에 경건을,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382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to knowledge, self-control; and to self-control,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perseverance; and to perseverance, godliness;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베드로후서 2 Peter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경건에 형제 우애를, 형제 우애에 사랑을 공급하십시오.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to godliness, brotherly kindness; and to brotherly kindness, love.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베드로후서 2 Peter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5636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것들이</a:t>
            </a:r>
            <a:r>
              <a:rPr dirty="0"/>
              <a:t> </a:t>
            </a:r>
            <a:r>
              <a:rPr dirty="0" err="1"/>
              <a:t>여러분에게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</a:t>
            </a: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풍성하면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여러분은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주</a:t>
            </a:r>
            <a:r>
              <a:rPr dirty="0"/>
              <a:t> </a:t>
            </a:r>
            <a:r>
              <a:rPr dirty="0" err="1"/>
              <a:t>예수</a:t>
            </a:r>
            <a:r>
              <a:rPr dirty="0"/>
              <a:t> </a:t>
            </a:r>
            <a:r>
              <a:rPr dirty="0" err="1"/>
              <a:t>그리스도를</a:t>
            </a:r>
            <a:r>
              <a:rPr dirty="0"/>
              <a:t> </a:t>
            </a:r>
            <a:r>
              <a:rPr dirty="0" err="1"/>
              <a:t>알기에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게으르거나</a:t>
            </a:r>
            <a:r>
              <a:rPr dirty="0"/>
              <a:t> </a:t>
            </a:r>
            <a:r>
              <a:rPr dirty="0" err="1"/>
              <a:t>열매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4913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if you possess these qualities in increasing measure,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keep you from being ineffective and unproductive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your knowledge of our Lord Jesus Christ.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베드로후서 2 Peter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638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것들이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앞을</a:t>
            </a:r>
            <a:r>
              <a:rPr dirty="0"/>
              <a:t> </a:t>
            </a:r>
            <a:r>
              <a:rPr dirty="0" err="1"/>
              <a:t>볼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눈먼</a:t>
            </a:r>
            <a:r>
              <a:rPr dirty="0"/>
              <a:t> </a:t>
            </a:r>
            <a:r>
              <a:rPr dirty="0" err="1"/>
              <a:t>사람이며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과거의</a:t>
            </a:r>
            <a:r>
              <a:rPr dirty="0"/>
              <a:t> </a:t>
            </a:r>
            <a:r>
              <a:rPr dirty="0" err="1"/>
              <a:t>죄가</a:t>
            </a:r>
            <a:r>
              <a:rPr dirty="0"/>
              <a:t> </a:t>
            </a:r>
            <a:r>
              <a:rPr dirty="0" err="1"/>
              <a:t>깨끗하게</a:t>
            </a:r>
            <a:r>
              <a:rPr dirty="0"/>
              <a:t> </a:t>
            </a:r>
            <a:r>
              <a:rPr dirty="0" err="1"/>
              <a:t>된</a:t>
            </a:r>
            <a:r>
              <a:rPr dirty="0"/>
              <a:t> </a:t>
            </a:r>
            <a:r>
              <a:rPr dirty="0" err="1"/>
              <a:t>사실을</a:t>
            </a:r>
            <a:r>
              <a:rPr dirty="0"/>
              <a:t> </a:t>
            </a:r>
            <a:r>
              <a:rPr dirty="0" err="1"/>
              <a:t>잊어버린</a:t>
            </a:r>
            <a:r>
              <a:rPr dirty="0"/>
              <a:t> </a:t>
            </a:r>
            <a:r>
              <a:rPr dirty="0" err="1"/>
              <a:t>사람입니다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6468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if anyone does not have them, he is nearsighted and blind,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has forgotten that he has been cleansed from his past sins.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1095</Words>
  <Application>Microsoft Macintosh PowerPoint</Application>
  <PresentationFormat>와이드스크린</PresentationFormat>
  <Paragraphs>120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나눔고딕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문 지영</cp:lastModifiedBy>
  <cp:revision>129</cp:revision>
  <dcterms:created xsi:type="dcterms:W3CDTF">2019-02-17T10:11:46Z</dcterms:created>
  <dcterms:modified xsi:type="dcterms:W3CDTF">2022-09-07T13:45:35Z</dcterms:modified>
</cp:coreProperties>
</file>