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예언자들이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것같이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가운데서도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선생들이</a:t>
            </a:r>
            <a:r>
              <a:rPr dirty="0"/>
              <a:t> </a:t>
            </a:r>
            <a:r>
              <a:rPr dirty="0" err="1"/>
              <a:t>나타날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파멸로</a:t>
            </a:r>
            <a:r>
              <a:rPr dirty="0"/>
              <a:t> </a:t>
            </a:r>
            <a:r>
              <a:rPr dirty="0" err="1"/>
              <a:t>인도할</a:t>
            </a:r>
            <a:r>
              <a:rPr dirty="0"/>
              <a:t> </a:t>
            </a:r>
            <a:r>
              <a:rPr dirty="0" err="1"/>
              <a:t>이단을</a:t>
            </a:r>
            <a:r>
              <a:rPr dirty="0"/>
              <a:t> </a:t>
            </a:r>
            <a:r>
              <a:rPr dirty="0" err="1"/>
              <a:t>슬그머니</a:t>
            </a:r>
            <a:r>
              <a:rPr dirty="0"/>
              <a:t> </a:t>
            </a:r>
            <a:r>
              <a:rPr dirty="0" err="1"/>
              <a:t>끌어들이고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자기들을</a:t>
            </a:r>
            <a:r>
              <a:rPr dirty="0"/>
              <a:t> </a:t>
            </a:r>
            <a:r>
              <a:rPr dirty="0" err="1"/>
              <a:t>값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사신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부인함으로</a:t>
            </a:r>
            <a:r>
              <a:rPr dirty="0"/>
              <a:t> </a:t>
            </a:r>
            <a:r>
              <a:rPr dirty="0" err="1"/>
              <a:t>임박한</a:t>
            </a:r>
            <a:r>
              <a:rPr dirty="0"/>
              <a:t> </a:t>
            </a:r>
            <a:r>
              <a:rPr dirty="0" err="1"/>
              <a:t>멸망을</a:t>
            </a:r>
            <a:r>
              <a:rPr dirty="0"/>
              <a:t> </a:t>
            </a:r>
            <a:r>
              <a:rPr dirty="0" err="1"/>
              <a:t>자초합니다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2778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there were also false prophets among the people,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there will be false teachers among you.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secretly introduce destructive heresies,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denying the sovereign Lord who bought them </a:t>
            </a:r>
            <a:r>
              <a:rPr lang="en-US" altLang="ko-Kore-KR" dirty="0"/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bringing swift destruction on themselves.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특히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정욕에</a:t>
            </a:r>
            <a:r>
              <a:rPr dirty="0"/>
              <a:t> </a:t>
            </a:r>
            <a:r>
              <a:rPr dirty="0" err="1"/>
              <a:t>빠져</a:t>
            </a:r>
            <a:r>
              <a:rPr dirty="0"/>
              <a:t> </a:t>
            </a:r>
            <a:r>
              <a:rPr dirty="0" err="1"/>
              <a:t>육체를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무시하는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당돌하고</a:t>
            </a:r>
            <a:r>
              <a:rPr dirty="0"/>
              <a:t> </a:t>
            </a:r>
            <a:r>
              <a:rPr dirty="0" err="1"/>
              <a:t>거만해</a:t>
            </a:r>
            <a:r>
              <a:rPr dirty="0"/>
              <a:t> </a:t>
            </a:r>
            <a:r>
              <a:rPr dirty="0" err="1"/>
              <a:t>영광스런</a:t>
            </a:r>
            <a:r>
              <a:rPr dirty="0"/>
              <a:t> </a:t>
            </a:r>
            <a:r>
              <a:rPr dirty="0" err="1"/>
              <a:t>존재들을</a:t>
            </a:r>
            <a:r>
              <a:rPr dirty="0"/>
              <a:t> </a:t>
            </a:r>
            <a:r>
              <a:rPr dirty="0" err="1"/>
              <a:t>주저함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모독합니다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29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especially true of those who follow the corrupt desire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sinful nature and despise authority. Bold and arrogant,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men are not afraid to slander celestial beings;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힘과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천사들이라도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대적해서</a:t>
            </a:r>
            <a:r>
              <a:rPr dirty="0"/>
              <a:t> </a:t>
            </a:r>
            <a:r>
              <a:rPr dirty="0" err="1"/>
              <a:t>모독하는</a:t>
            </a:r>
            <a:r>
              <a:rPr dirty="0"/>
              <a:t> </a:t>
            </a:r>
            <a:r>
              <a:rPr dirty="0" err="1"/>
              <a:t>고발을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24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even angels, although they are stronger and more powerful,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bring slanderous accusations against such beings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presence of the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본래</a:t>
            </a:r>
            <a:r>
              <a:rPr dirty="0"/>
              <a:t> </a:t>
            </a:r>
            <a:r>
              <a:rPr dirty="0" err="1"/>
              <a:t>잡혀</a:t>
            </a:r>
            <a:r>
              <a:rPr dirty="0"/>
              <a:t> </a:t>
            </a:r>
            <a:r>
              <a:rPr dirty="0" err="1"/>
              <a:t>죽기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태어난</a:t>
            </a:r>
            <a:r>
              <a:rPr dirty="0"/>
              <a:t> </a:t>
            </a:r>
            <a:r>
              <a:rPr dirty="0" err="1"/>
              <a:t>이성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짐승</a:t>
            </a:r>
            <a:r>
              <a:rPr dirty="0"/>
              <a:t> </a:t>
            </a:r>
            <a:r>
              <a:rPr dirty="0" err="1"/>
              <a:t>같아서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알지도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모독합니다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그러다가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멸망을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말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8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these men blaspheme in matters they do not understand.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like brute beasts, creatures of instinct,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born only to be caught and destroyed, and like beasts they too will perish.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0350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자기들이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불의의</a:t>
            </a:r>
            <a:r>
              <a:rPr dirty="0"/>
              <a:t> </a:t>
            </a:r>
            <a:r>
              <a:rPr dirty="0" err="1"/>
              <a:t>대가로</a:t>
            </a:r>
            <a:r>
              <a:rPr dirty="0"/>
              <a:t> </a:t>
            </a:r>
            <a:r>
              <a:rPr dirty="0" err="1"/>
              <a:t>해를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대낮에</a:t>
            </a:r>
            <a:r>
              <a:rPr dirty="0"/>
              <a:t> </a:t>
            </a:r>
            <a:r>
              <a:rPr dirty="0" err="1"/>
              <a:t>흥청거리는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기쁨으로</a:t>
            </a:r>
            <a:r>
              <a:rPr dirty="0"/>
              <a:t> </a:t>
            </a:r>
            <a:r>
              <a:rPr dirty="0" err="1"/>
              <a:t>여깁니다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여러분과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잔치를</a:t>
            </a:r>
            <a:r>
              <a:rPr dirty="0"/>
              <a:t> </a:t>
            </a:r>
            <a:r>
              <a:rPr dirty="0" err="1"/>
              <a:t>벌일</a:t>
            </a:r>
            <a:r>
              <a:rPr dirty="0"/>
              <a:t> </a:t>
            </a:r>
            <a:r>
              <a:rPr dirty="0" err="1"/>
              <a:t>때도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속이기를</a:t>
            </a:r>
            <a:r>
              <a:rPr dirty="0"/>
              <a:t> </a:t>
            </a:r>
            <a:r>
              <a:rPr dirty="0" err="1"/>
              <a:t>꾀하고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즐거워하니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점이요</a:t>
            </a:r>
            <a:r>
              <a:rPr dirty="0"/>
              <a:t>, </a:t>
            </a:r>
            <a:r>
              <a:rPr dirty="0" err="1"/>
              <a:t>흠입니다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37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paid back with harm for the harm they have done.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idea of pleasure is to carouse in broad daylight.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blots and blemishes,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reveling in their pleasures while they feast with you.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음탕이</a:t>
            </a:r>
            <a:r>
              <a:rPr dirty="0"/>
              <a:t> </a:t>
            </a:r>
            <a:r>
              <a:rPr dirty="0" err="1"/>
              <a:t>가득한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범죄하기를</a:t>
            </a:r>
            <a:r>
              <a:rPr dirty="0"/>
              <a:t> </a:t>
            </a:r>
            <a:r>
              <a:rPr dirty="0" err="1"/>
              <a:t>쉬지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연약한</a:t>
            </a:r>
            <a:r>
              <a:rPr dirty="0"/>
              <a:t> </a:t>
            </a:r>
            <a:r>
              <a:rPr dirty="0" err="1"/>
              <a:t>영혼들을</a:t>
            </a:r>
            <a:r>
              <a:rPr dirty="0"/>
              <a:t> </a:t>
            </a:r>
            <a:r>
              <a:rPr dirty="0" err="1"/>
              <a:t>유혹하며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탐욕에</a:t>
            </a:r>
            <a:r>
              <a:rPr dirty="0"/>
              <a:t> </a:t>
            </a:r>
            <a:r>
              <a:rPr dirty="0" err="1"/>
              <a:t>연단된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소유한</a:t>
            </a:r>
            <a:r>
              <a:rPr dirty="0"/>
              <a:t> </a:t>
            </a:r>
            <a:r>
              <a:rPr dirty="0" err="1"/>
              <a:t>저주받은</a:t>
            </a:r>
            <a:r>
              <a:rPr dirty="0"/>
              <a:t> </a:t>
            </a:r>
            <a:r>
              <a:rPr dirty="0" err="1"/>
              <a:t>자식들입니다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53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eyes full of adultery, they never stop sinning;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seduce the unstable; they are experts in greed -- an accursed brood!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유혹을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바른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떠나서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브올의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발람의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따라가는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발람은</a:t>
            </a:r>
            <a:r>
              <a:rPr dirty="0"/>
              <a:t> </a:t>
            </a:r>
            <a:r>
              <a:rPr dirty="0" err="1"/>
              <a:t>불의의</a:t>
            </a:r>
            <a:r>
              <a:rPr dirty="0"/>
              <a:t> </a:t>
            </a:r>
            <a:r>
              <a:rPr dirty="0" err="1"/>
              <a:t>대가를</a:t>
            </a:r>
            <a:r>
              <a:rPr dirty="0"/>
              <a:t> </a:t>
            </a:r>
            <a:r>
              <a:rPr dirty="0" err="1"/>
              <a:t>사랑하다가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65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left the straight way and wandered off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follow the way of Balaam son of </a:t>
            </a:r>
            <a:r>
              <a:rPr dirty="0" err="1"/>
              <a:t>Beor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loved the wages of wickedness.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범죄로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꾸지람을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당나귀가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음성으로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예언자의</a:t>
            </a:r>
            <a:r>
              <a:rPr dirty="0"/>
              <a:t> </a:t>
            </a:r>
            <a:r>
              <a:rPr dirty="0" err="1"/>
              <a:t>미친</a:t>
            </a:r>
            <a:r>
              <a:rPr dirty="0"/>
              <a:t> </a:t>
            </a:r>
            <a:r>
              <a:rPr dirty="0" err="1"/>
              <a:t>행동을</a:t>
            </a:r>
            <a:r>
              <a:rPr dirty="0"/>
              <a:t> </a:t>
            </a:r>
            <a:r>
              <a:rPr dirty="0" err="1"/>
              <a:t>저지했습니다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9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was rebuked for his wrongdoing by a donkey </a:t>
            </a:r>
            <a:r>
              <a:rPr lang="en-US" altLang="ko-Kore-KR" dirty="0"/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beast without speech -- who spoke with a man's voice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restrained the prophet's madness.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93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물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샘이요</a:t>
            </a:r>
            <a:r>
              <a:rPr dirty="0"/>
              <a:t>, </a:t>
            </a:r>
            <a:r>
              <a:rPr dirty="0" err="1"/>
              <a:t>폭풍에</a:t>
            </a:r>
            <a:r>
              <a:rPr dirty="0"/>
              <a:t> </a:t>
            </a:r>
            <a:r>
              <a:rPr dirty="0" err="1"/>
              <a:t>밀려가는</a:t>
            </a:r>
            <a:r>
              <a:rPr dirty="0"/>
              <a:t> </a:t>
            </a:r>
            <a:r>
              <a:rPr dirty="0" err="1"/>
              <a:t>안개입니다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그들에게는</a:t>
            </a:r>
            <a:r>
              <a:rPr dirty="0"/>
              <a:t> </a:t>
            </a:r>
            <a:r>
              <a:rPr dirty="0" err="1"/>
              <a:t>칠흑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어둠만이</a:t>
            </a:r>
            <a:r>
              <a:rPr dirty="0"/>
              <a:t> </a:t>
            </a:r>
            <a:r>
              <a:rPr dirty="0" err="1"/>
              <a:t>예비돼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17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men are springs without water and mists driven by a storm.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Blackest darkness is reserved for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0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자랑의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미혹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사람들에게서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겨우</a:t>
            </a:r>
            <a:r>
              <a:rPr dirty="0"/>
              <a:t> </a:t>
            </a:r>
            <a:r>
              <a:rPr dirty="0" err="1"/>
              <a:t>빠져나온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육체의</a:t>
            </a:r>
            <a:r>
              <a:rPr dirty="0"/>
              <a:t> </a:t>
            </a:r>
            <a:r>
              <a:rPr dirty="0" err="1"/>
              <a:t>정욕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음란으로</a:t>
            </a:r>
            <a:r>
              <a:rPr dirty="0"/>
              <a:t> </a:t>
            </a:r>
            <a:r>
              <a:rPr dirty="0" err="1"/>
              <a:t>유혹합니다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20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mouth empty, boastful words 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appealing to the lustful desires of sinful human nature,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entice people who are just escaping from those who live in error.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자유를</a:t>
            </a:r>
            <a:r>
              <a:rPr dirty="0"/>
              <a:t> </a:t>
            </a:r>
            <a:r>
              <a:rPr dirty="0" err="1"/>
              <a:t>준다고</a:t>
            </a:r>
            <a:r>
              <a:rPr dirty="0"/>
              <a:t> </a:t>
            </a:r>
            <a:r>
              <a:rPr dirty="0" err="1"/>
              <a:t>약속하지만</a:t>
            </a:r>
            <a:r>
              <a:rPr dirty="0"/>
              <a:t> </a:t>
            </a:r>
            <a:r>
              <a:rPr dirty="0" err="1"/>
              <a:t>정작</a:t>
            </a:r>
            <a:r>
              <a:rPr dirty="0"/>
              <a:t> </a:t>
            </a:r>
            <a:r>
              <a:rPr dirty="0" err="1"/>
              <a:t>자기들은</a:t>
            </a:r>
            <a:r>
              <a:rPr dirty="0"/>
              <a:t> </a:t>
            </a:r>
            <a:r>
              <a:rPr dirty="0" err="1"/>
              <a:t>멸망의</a:t>
            </a:r>
            <a:r>
              <a:rPr dirty="0"/>
              <a:t> </a:t>
            </a:r>
            <a:r>
              <a:rPr dirty="0" err="1"/>
              <a:t>종들입니다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패배한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승리한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종입니다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869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promise them freedom,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they themselves are slaves of depravity </a:t>
            </a:r>
            <a:r>
              <a:rPr lang="en-US" altLang="ko-Kore-KR" dirty="0"/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 man is a slave to whatever has mastered him.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방탕한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따를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진리의</a:t>
            </a:r>
            <a:r>
              <a:rPr dirty="0"/>
              <a:t> </a:t>
            </a:r>
            <a:r>
              <a:rPr dirty="0" err="1"/>
              <a:t>도가</a:t>
            </a:r>
            <a:r>
              <a:rPr dirty="0"/>
              <a:t> </a:t>
            </a:r>
            <a:r>
              <a:rPr dirty="0" err="1"/>
              <a:t>모독을</a:t>
            </a:r>
            <a:r>
              <a:rPr dirty="0"/>
              <a:t> </a:t>
            </a:r>
            <a:r>
              <a:rPr dirty="0" err="1"/>
              <a:t>당하게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624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will follow their shameful ways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bring the way of truth into disrepute.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주시며</a:t>
            </a:r>
            <a:r>
              <a:rPr dirty="0"/>
              <a:t> </a:t>
            </a:r>
            <a:r>
              <a:rPr dirty="0" err="1"/>
              <a:t>구주신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앎으로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더러움에서</a:t>
            </a:r>
            <a:r>
              <a:rPr dirty="0"/>
              <a:t> </a:t>
            </a:r>
            <a:r>
              <a:rPr dirty="0" err="1"/>
              <a:t>벗어났다가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이것들에</a:t>
            </a:r>
            <a:r>
              <a:rPr dirty="0"/>
              <a:t> </a:t>
            </a:r>
            <a:r>
              <a:rPr dirty="0" err="1"/>
              <a:t>얽매이고</a:t>
            </a:r>
            <a:r>
              <a:rPr dirty="0"/>
              <a:t> </a:t>
            </a:r>
            <a:r>
              <a:rPr dirty="0" err="1"/>
              <a:t>지면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결국은</a:t>
            </a:r>
            <a:r>
              <a:rPr dirty="0"/>
              <a:t> </a:t>
            </a:r>
            <a:r>
              <a:rPr dirty="0" err="1"/>
              <a:t>처음보다</a:t>
            </a:r>
            <a:r>
              <a:rPr dirty="0"/>
              <a:t> </a:t>
            </a:r>
            <a:r>
              <a:rPr dirty="0" err="1"/>
              <a:t>훨씬</a:t>
            </a:r>
            <a:r>
              <a:rPr dirty="0"/>
              <a:t> </a:t>
            </a:r>
            <a:r>
              <a:rPr dirty="0" err="1"/>
              <a:t>악화될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97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they have escaped the corruption of the world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knowing our Lord and Savior Jesus Christ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again entangled in it and overcome,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worse off at the end than they were at the beginning.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의의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알고도</a:t>
            </a:r>
            <a:r>
              <a:rPr dirty="0"/>
              <a:t> </a:t>
            </a:r>
            <a:r>
              <a:rPr dirty="0" err="1"/>
              <a:t>자기들이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저버린다면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차라리</a:t>
            </a:r>
            <a:r>
              <a:rPr dirty="0"/>
              <a:t> </a:t>
            </a:r>
            <a:r>
              <a:rPr dirty="0" err="1"/>
              <a:t>이보다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편이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나을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26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would have been better for them not to have known the way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righteousness, than to have known it and then to turn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backs on the sacred command that was passed on to them.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552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“</a:t>
            </a:r>
            <a:r>
              <a:rPr dirty="0" err="1"/>
              <a:t>개는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토한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도로</a:t>
            </a:r>
            <a:r>
              <a:rPr dirty="0"/>
              <a:t> </a:t>
            </a:r>
            <a:r>
              <a:rPr dirty="0" err="1"/>
              <a:t>먹는다</a:t>
            </a:r>
            <a:r>
              <a:rPr dirty="0"/>
              <a:t>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“</a:t>
            </a:r>
            <a:r>
              <a:rPr dirty="0" err="1"/>
              <a:t>돼지는</a:t>
            </a:r>
            <a:r>
              <a:rPr dirty="0"/>
              <a:t> </a:t>
            </a:r>
            <a:r>
              <a:rPr dirty="0" err="1"/>
              <a:t>씻었다가</a:t>
            </a:r>
            <a:r>
              <a:rPr dirty="0"/>
              <a:t> </a:t>
            </a:r>
            <a:r>
              <a:rPr dirty="0" err="1"/>
              <a:t>도로</a:t>
            </a:r>
            <a:r>
              <a:rPr dirty="0"/>
              <a:t> </a:t>
            </a:r>
            <a:r>
              <a:rPr dirty="0" err="1"/>
              <a:t>진창에서</a:t>
            </a:r>
            <a:r>
              <a:rPr dirty="0"/>
              <a:t> </a:t>
            </a:r>
            <a:r>
              <a:rPr dirty="0" err="1"/>
              <a:t>뒹군다”는</a:t>
            </a:r>
            <a:r>
              <a:rPr dirty="0"/>
              <a:t> </a:t>
            </a:r>
            <a:r>
              <a:rPr dirty="0" err="1"/>
              <a:t>속담이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들어맞았습니다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09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them the proverbs are true: "A dog returns to its </a:t>
            </a:r>
            <a:r>
              <a:t>vomit,"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</a:t>
            </a:r>
            <a:r>
              <a:rPr dirty="0"/>
              <a:t>, "A sow that is washed goes back to her wallowing in the mud."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탐욕으로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꾸며낸</a:t>
            </a:r>
            <a:r>
              <a:rPr dirty="0"/>
              <a:t> </a:t>
            </a:r>
            <a:r>
              <a:rPr dirty="0" err="1"/>
              <a:t>말로써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이용하려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심판은</a:t>
            </a:r>
            <a:r>
              <a:rPr dirty="0"/>
              <a:t> </a:t>
            </a:r>
            <a:r>
              <a:rPr dirty="0" err="1"/>
              <a:t>옛적부터</a:t>
            </a:r>
            <a:r>
              <a:rPr dirty="0"/>
              <a:t> </a:t>
            </a:r>
            <a:r>
              <a:rPr dirty="0" err="1"/>
              <a:t>지체된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없으며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멸망은</a:t>
            </a:r>
            <a:r>
              <a:rPr dirty="0"/>
              <a:t> </a:t>
            </a:r>
            <a:r>
              <a:rPr dirty="0" err="1"/>
              <a:t>잠자고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8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their greed these teachers will exploit you with stories they have made up.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condemnation has long been hanging over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destruction has not been sleeping.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범죄한</a:t>
            </a:r>
            <a:r>
              <a:rPr dirty="0"/>
              <a:t> </a:t>
            </a:r>
            <a:r>
              <a:rPr dirty="0" err="1"/>
              <a:t>천사들을</a:t>
            </a:r>
            <a:r>
              <a:rPr dirty="0"/>
              <a:t> </a:t>
            </a:r>
            <a:r>
              <a:rPr dirty="0" err="1"/>
              <a:t>용서하지</a:t>
            </a:r>
            <a:r>
              <a:rPr dirty="0"/>
              <a:t> </a:t>
            </a:r>
            <a:r>
              <a:rPr dirty="0" err="1"/>
              <a:t>않으시고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지옥에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심판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어두운</a:t>
            </a:r>
            <a:r>
              <a:rPr dirty="0"/>
              <a:t> </a:t>
            </a:r>
            <a:r>
              <a:rPr dirty="0" err="1"/>
              <a:t>구덩이에</a:t>
            </a:r>
            <a:r>
              <a:rPr dirty="0"/>
              <a:t> </a:t>
            </a:r>
            <a:r>
              <a:rPr dirty="0" err="1"/>
              <a:t>가두어</a:t>
            </a:r>
            <a:r>
              <a:rPr dirty="0"/>
              <a:t> </a:t>
            </a:r>
            <a:r>
              <a:rPr dirty="0" err="1"/>
              <a:t>놓으셨습니다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03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if God did not spare angels when they sinned,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sent them to hell, putting them into gloomy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dungeons to be held for judgment;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옛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용서하지</a:t>
            </a:r>
            <a:r>
              <a:rPr dirty="0"/>
              <a:t> </a:t>
            </a:r>
            <a:r>
              <a:rPr dirty="0" err="1"/>
              <a:t>않으시고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경건치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홍수로</a:t>
            </a:r>
            <a:r>
              <a:rPr dirty="0"/>
              <a:t> </a:t>
            </a:r>
            <a:r>
              <a:rPr dirty="0" err="1"/>
              <a:t>덮으셨습니다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의의</a:t>
            </a:r>
            <a:r>
              <a:rPr dirty="0"/>
              <a:t> </a:t>
            </a:r>
            <a:r>
              <a:rPr dirty="0" err="1"/>
              <a:t>선포자인</a:t>
            </a:r>
            <a:r>
              <a:rPr dirty="0"/>
              <a:t> </a:t>
            </a:r>
            <a:r>
              <a:rPr dirty="0" err="1"/>
              <a:t>노아의</a:t>
            </a:r>
            <a:r>
              <a:rPr dirty="0"/>
              <a:t> </a:t>
            </a:r>
            <a:r>
              <a:rPr dirty="0" err="1"/>
              <a:t>여덟</a:t>
            </a:r>
            <a:r>
              <a:rPr dirty="0"/>
              <a:t> </a:t>
            </a:r>
            <a:r>
              <a:rPr dirty="0" err="1"/>
              <a:t>식구만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8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did not spare the ancient world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brought the flood on its ungodly people,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protected Noah, a preacher of righteousness, and seven others;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5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소돔과</a:t>
            </a:r>
            <a:r>
              <a:rPr dirty="0"/>
              <a:t> </a:t>
            </a:r>
            <a:r>
              <a:rPr dirty="0" err="1"/>
              <a:t>고모라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심판하셔서</a:t>
            </a:r>
            <a:r>
              <a:rPr dirty="0"/>
              <a:t> </a:t>
            </a:r>
            <a:r>
              <a:rPr dirty="0" err="1"/>
              <a:t>멸망을</a:t>
            </a:r>
            <a:r>
              <a:rPr dirty="0"/>
              <a:t> </a:t>
            </a:r>
            <a:r>
              <a:rPr dirty="0" err="1"/>
              <a:t>받아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잿더미가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하심으로</a:t>
            </a:r>
            <a:r>
              <a:rPr dirty="0"/>
              <a:t> </a:t>
            </a:r>
            <a:r>
              <a:rPr dirty="0" err="1"/>
              <a:t>경건하지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닥칠</a:t>
            </a:r>
            <a:r>
              <a:rPr dirty="0"/>
              <a:t> </a:t>
            </a:r>
            <a:r>
              <a:rPr dirty="0" err="1"/>
              <a:t>일의</a:t>
            </a:r>
            <a:r>
              <a:rPr dirty="0"/>
              <a:t> </a:t>
            </a:r>
            <a:r>
              <a:rPr dirty="0" err="1"/>
              <a:t>본보기로</a:t>
            </a:r>
            <a:r>
              <a:rPr dirty="0"/>
              <a:t> </a:t>
            </a:r>
            <a:r>
              <a:rPr dirty="0" err="1"/>
              <a:t>삼으셨습니다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35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condemned the cities of Sodom and Gomorrah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burning them to ashes, and made them an example of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is going to happen to the ungodly;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그러나 무법한 사람들의 음란한 행실로 인해 고통받는 의인 롯은 구해 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93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he rescued Lot, a righteous man,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distressed by the filthy lives of lawless men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65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(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살면서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무법한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행실을</a:t>
            </a:r>
            <a:r>
              <a:rPr dirty="0"/>
              <a:t> </a:t>
            </a:r>
            <a:r>
              <a:rPr dirty="0" err="1"/>
              <a:t>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들음으로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영혼에</a:t>
            </a:r>
            <a:r>
              <a:rPr dirty="0"/>
              <a:t>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입었습니다</a:t>
            </a:r>
            <a:r>
              <a:rPr dirty="0"/>
              <a:t>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06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(for that righteous man, living among them day after day,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tormented in his righteous soul by the lawless deeds he saw and heard) --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베드로후서 2 Peter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경건한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시험에서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불의한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심판</a:t>
            </a:r>
            <a:r>
              <a:rPr dirty="0"/>
              <a:t> </a:t>
            </a:r>
            <a:r>
              <a:rPr dirty="0" err="1"/>
              <a:t>날까지</a:t>
            </a:r>
            <a:r>
              <a:rPr dirty="0"/>
              <a:t> </a:t>
            </a:r>
            <a:r>
              <a:rPr dirty="0" err="1"/>
              <a:t>형벌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가두실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아시는</a:t>
            </a:r>
            <a:r>
              <a:rPr dirty="0"/>
              <a:t> </a:t>
            </a:r>
            <a:r>
              <a:rPr dirty="0" err="1"/>
              <a:t>분이십니다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61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this is so, then the Lord knows how to rescue godly 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trials and to hold the unrighteous for the day of judgment,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continuing their punishment.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1283</Words>
  <Application>Microsoft Macintosh PowerPoint</Application>
  <PresentationFormat>와이드스크린</PresentationFormat>
  <Paragraphs>140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2022-09-07T13:50:25Z</dcterms:modified>
</cp:coreProperties>
</file>