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편지입니다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편지로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일깨워</a:t>
            </a:r>
            <a:r>
              <a:rPr dirty="0"/>
              <a:t> </a:t>
            </a:r>
            <a:r>
              <a:rPr dirty="0" err="1"/>
              <a:t>생각나게</a:t>
            </a:r>
            <a:r>
              <a:rPr dirty="0"/>
              <a:t> </a:t>
            </a:r>
            <a:r>
              <a:rPr dirty="0" err="1"/>
              <a:t>함으로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this is now my second letter to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written both of them as reminders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stimulate you to wholesome thinking.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도둑같이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떠나가고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물질들은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해체되며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드러날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day of the Lord will come like a thief.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will disappear with a roar;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elements will be destroyed by fire,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and everything in it will be laid bare.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5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해체될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행실과</a:t>
            </a:r>
            <a:r>
              <a:rPr dirty="0"/>
              <a:t> </a:t>
            </a:r>
            <a:r>
              <a:rPr dirty="0" err="1"/>
              <a:t>경건함으로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8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everything will be destroyed in this way,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kind of people ought you to be? You ought to live holy and godly lives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임하기를</a:t>
            </a:r>
            <a:r>
              <a:rPr dirty="0"/>
              <a:t> </a:t>
            </a:r>
            <a:r>
              <a:rPr dirty="0" err="1"/>
              <a:t>바라며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사모하십시오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해체되고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물질들이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look forward to the day of God and speed its coming.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will bring about the destruction of the heavens by fire,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elements will melt in the heat.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우리는 그의 약속대로 의가 지배하는 새 하늘과 새 땅을 바라봅니다.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7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keeping with his promise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looking forward to a new heaven and a new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home of righteousness.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고대하고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점도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흠도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평강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드러나기를</a:t>
            </a:r>
            <a:r>
              <a:rPr dirty="0"/>
              <a:t> </a:t>
            </a:r>
            <a:r>
              <a:rPr dirty="0" err="1"/>
              <a:t>힘쓰십시오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2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then, dear friends, since you are looking forward to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every effort to be found spotless, blameless and at peace with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참으심이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여기십시오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바울도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83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 in mind that our Lord's patience means salvation,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our dear brother Paul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wrote you with the wisdom that God gave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편지에서</a:t>
            </a:r>
            <a:r>
              <a:rPr dirty="0"/>
              <a:t> </a:t>
            </a:r>
            <a:r>
              <a:rPr dirty="0" err="1"/>
              <a:t>이것들에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언급했는데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더러</a:t>
            </a:r>
            <a:r>
              <a:rPr dirty="0"/>
              <a:t> </a:t>
            </a:r>
            <a:r>
              <a:rPr dirty="0" err="1"/>
              <a:t>이해하기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무식하고</a:t>
            </a:r>
            <a:r>
              <a:rPr dirty="0"/>
              <a:t> </a:t>
            </a:r>
            <a:r>
              <a:rPr dirty="0" err="1"/>
              <a:t>굳세지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성경들처럼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풀다가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멸망에</a:t>
            </a:r>
            <a:r>
              <a:rPr dirty="0"/>
              <a:t> </a:t>
            </a:r>
            <a:r>
              <a:rPr dirty="0" err="1"/>
              <a:t>이르고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writes the same way in all his letters,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speaking in them of these matters.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letters contain some things that are hard to understand,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ignorant and unstable people distort, as they do the other Scriptures,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own destruction.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알았으니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속임수에</a:t>
            </a:r>
            <a:r>
              <a:rPr dirty="0"/>
              <a:t> </a:t>
            </a:r>
            <a:r>
              <a:rPr dirty="0" err="1"/>
              <a:t>이끌려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견고함을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주의하십시오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dear friends, since you already know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on your guard so that you may not be carried away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error of lawless men and fall from your secure position.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737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구주신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성장해</a:t>
            </a:r>
            <a:r>
              <a:rPr dirty="0"/>
              <a:t> </a:t>
            </a:r>
            <a:r>
              <a:rPr dirty="0" err="1"/>
              <a:t>가십시오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이제와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(</a:t>
            </a:r>
            <a:r>
              <a:rPr dirty="0" err="1"/>
              <a:t>아멘</a:t>
            </a:r>
            <a:r>
              <a:rPr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2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grow in the grace and knowledge of our Lord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Savior Jesus Christ. </a:t>
            </a:r>
            <a:r>
              <a:rPr dirty="0"/>
              <a:t>To him be glory both now and forever!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말씀들과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구주께서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사도들을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0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you to recall the words spoken in the past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holy prophets and the command given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our Lord and Savior through your apostles.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무엇보다도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조롱하며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of all, you must understand that in the last days scoffers will come,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scoffing and following their own evil desires.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4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말하기를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재림하신다는</a:t>
            </a:r>
            <a:r>
              <a:rPr dirty="0"/>
              <a:t> </a:t>
            </a:r>
            <a:r>
              <a:rPr dirty="0" err="1"/>
              <a:t>약속이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잠든</a:t>
            </a:r>
            <a:r>
              <a:rPr dirty="0"/>
              <a:t> </a:t>
            </a:r>
            <a:r>
              <a:rPr dirty="0" err="1"/>
              <a:t>이래로</a:t>
            </a:r>
            <a:r>
              <a:rPr dirty="0"/>
              <a:t> </a:t>
            </a:r>
            <a:r>
              <a:rPr dirty="0" err="1"/>
              <a:t>만물이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창조될</a:t>
            </a:r>
            <a:r>
              <a:rPr dirty="0"/>
              <a:t> </a:t>
            </a:r>
            <a:r>
              <a:rPr dirty="0" err="1"/>
              <a:t>때와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있다”라고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9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say, "Where is this `coming' he promised</a:t>
            </a:r>
            <a:r>
              <a:rPr lang="en-US" altLang="ko-Kore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 since our fathers died, everything goes on 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since the beginning of creation."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물로써</a:t>
            </a:r>
            <a:r>
              <a:rPr dirty="0"/>
              <a:t> </a:t>
            </a:r>
            <a:r>
              <a:rPr dirty="0" err="1"/>
              <a:t>형성된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deliberately forget that long ago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God's word the heavens existed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was formed out of water and by water.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그때 물이 넘침으로 세상이 멸망한 것을 일부러 잊으려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these waters also the world of that time was deluged and destroyed.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현재의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간수돼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심판과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보존될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4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same word the present heavens and earth are reserved for fire,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being kept for the day of judgment and destruction of ungodly 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주께는</a:t>
            </a:r>
            <a:r>
              <a:rPr dirty="0"/>
              <a:t> </a:t>
            </a:r>
            <a:r>
              <a:rPr dirty="0" err="1"/>
              <a:t>하루가</a:t>
            </a:r>
            <a:r>
              <a:rPr dirty="0"/>
              <a:t> 1000년 </a:t>
            </a:r>
            <a:r>
              <a:rPr dirty="0" err="1"/>
              <a:t>같고</a:t>
            </a:r>
            <a:r>
              <a:rPr dirty="0"/>
              <a:t> 1000년이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forget this one thing,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friends: With the Lord a day is like a thousand years,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thousand years are like a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더디다고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더딘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회개에</a:t>
            </a:r>
            <a:r>
              <a:rPr dirty="0"/>
              <a:t> </a:t>
            </a:r>
            <a:r>
              <a:rPr dirty="0" err="1"/>
              <a:t>이르기를</a:t>
            </a:r>
            <a:r>
              <a:rPr dirty="0"/>
              <a:t> </a:t>
            </a:r>
            <a:r>
              <a:rPr dirty="0" err="1"/>
              <a:t>바라십니다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2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not slow in keeping his promise, as some understand slowness.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patient with you, not wanting anyone to perish,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everyone to come to repentance.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1030</Words>
  <Application>Microsoft Macintosh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2022-09-07T13:54:13Z</dcterms:modified>
</cp:coreProperties>
</file>