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이 </a:t>
            </a:r>
            <a:r>
              <a:rPr dirty="0" err="1"/>
              <a:t>글은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태초부터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들었고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보았으며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주목했고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만져</a:t>
            </a:r>
            <a:r>
              <a:rPr dirty="0"/>
              <a:t> 본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17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which was from the beginning, which we have heard,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we have seen with our eyes,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we have looked at and our hands have touched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this we proclaim concerning the Word of life.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않았다고</a:t>
            </a:r>
            <a:r>
              <a:rPr dirty="0"/>
              <a:t> </a:t>
            </a:r>
            <a:r>
              <a:rPr dirty="0" err="1"/>
              <a:t>말한다면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거짓말쟁이로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7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we claim we have not sinned, we make him out to be a liar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word has no place in our lives.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나타나셨습니다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계시다가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나타나신</a:t>
            </a:r>
            <a:r>
              <a:rPr dirty="0"/>
              <a:t> 그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증거하고</a:t>
            </a:r>
            <a:r>
              <a:rPr dirty="0"/>
              <a:t> </a:t>
            </a:r>
            <a:r>
              <a:rPr dirty="0" err="1"/>
              <a:t>전파합니다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5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life appeared; we have seen it and testify to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proclaim to you the eternal life,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was with the Father and has appeared to 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여러분에게도</a:t>
            </a:r>
            <a:r>
              <a:rPr dirty="0"/>
              <a:t> </a:t>
            </a:r>
            <a:r>
              <a:rPr dirty="0" err="1"/>
              <a:t>전파합니다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사귐이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사귐은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함께하는</a:t>
            </a:r>
            <a:r>
              <a:rPr dirty="0"/>
              <a:t> </a:t>
            </a:r>
            <a:r>
              <a:rPr dirty="0" err="1"/>
              <a:t>사귐입니다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7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proclaim to you what we have seen and heard,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also may have fellowship with 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our fellowship is with the Father and with his Son, Jesus Christ.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이 </a:t>
            </a: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서로의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차고</a:t>
            </a:r>
            <a:r>
              <a:rPr dirty="0"/>
              <a:t> </a:t>
            </a:r>
            <a:r>
              <a:rPr dirty="0" err="1"/>
              <a:t>넘치게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write this to make our joy complete.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그리스도에게서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소식은</a:t>
            </a:r>
            <a:r>
              <a:rPr dirty="0"/>
              <a:t> </a:t>
            </a:r>
            <a:r>
              <a:rPr dirty="0" err="1"/>
              <a:t>이것입니다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빛이시니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6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message we have heard from him and declare to you: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is light; in him there is no darkness at all.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사귐이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행한다면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7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we claim to have fellowship with him yet walk in the darkness,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lie and do not live by the truth.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빛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빛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행하면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우리에게는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사귐이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죄에서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해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84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we walk in the light, as he is in the light,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fellowship with one another, and the blood of Jesus, his Son,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purifies us from all sin.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없다고</a:t>
            </a:r>
            <a:r>
              <a:rPr dirty="0"/>
              <a:t> </a:t>
            </a:r>
            <a:r>
              <a:rPr dirty="0" err="1"/>
              <a:t>말한다면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진리가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we claim to be without sin, we deceive ourselves and the truth is not in 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자백하면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신실하고</a:t>
            </a:r>
            <a:r>
              <a:rPr dirty="0"/>
              <a:t> </a:t>
            </a: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분이시므로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불의에서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해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6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we confess our sins, he is faithful and just and will forgive us our sins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purify us from all unrighteousness.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556</Words>
  <Application>Microsoft Office PowerPoint</Application>
  <PresentationFormat>와이드스크린</PresentationFormat>
  <Paragraphs>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130</cp:revision>
  <dcterms:created xsi:type="dcterms:W3CDTF">2019-02-17T10:11:46Z</dcterms:created>
  <dcterms:modified xsi:type="dcterms:W3CDTF">2022-09-07T06:07:42Z</dcterms:modified>
</cp:coreProperties>
</file>