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짓더라도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변호해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계시는데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곧 </a:t>
            </a: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67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dear children, I write this to you so that you will not sin.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anybody does sin, we have one who speaks to the Father in our defense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Jesus Christ, the Righteous One.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빛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거하고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넘어뜨릴</a:t>
            </a:r>
            <a:r>
              <a:rPr dirty="0"/>
              <a:t> </a:t>
            </a:r>
            <a:r>
              <a:rPr dirty="0" err="1"/>
              <a:t>장애물이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90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loves his brother lives in the light,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is nothing in him to make him stumble.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가렸기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0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hates his brother is in the darkness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walks around in the darkness; he does not know where he is going,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darkness has blinded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용서됐기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8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write to you, dear children, because your sins have been forgiven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account of his name.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2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아버지들이여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태초부터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청년들이여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자를</a:t>
            </a:r>
            <a:r>
              <a:rPr dirty="0"/>
              <a:t> </a:t>
            </a:r>
            <a:r>
              <a:rPr dirty="0" err="1"/>
              <a:t>이겼기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9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write to you, fathers, because you have known him who is from the beginning.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write to you, young men, because you have overcome the evil 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write to you, dear children, because you have known the Father.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알았기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태초부터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청년들이여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쓴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강하고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거하시며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그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자를</a:t>
            </a:r>
            <a:r>
              <a:rPr dirty="0"/>
              <a:t> </a:t>
            </a:r>
            <a:r>
              <a:rPr dirty="0" err="1"/>
              <a:t>이겼기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9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write to you, fathers, because you have known him who is from the beginning.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write to you, young men, because you are strong,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word of God lives in you, and you have overcome the evil one.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이 </a:t>
            </a:r>
            <a:r>
              <a:rPr dirty="0" err="1"/>
              <a:t>세상이나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사랑하면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82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love the world or anything in the world.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loves the world, the love of the Father is not in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탐욕과</a:t>
            </a:r>
            <a:r>
              <a:rPr dirty="0"/>
              <a:t> </a:t>
            </a:r>
            <a:r>
              <a:rPr dirty="0" err="1"/>
              <a:t>안목의</a:t>
            </a:r>
            <a:r>
              <a:rPr dirty="0"/>
              <a:t> </a:t>
            </a:r>
            <a:r>
              <a:rPr dirty="0" err="1"/>
              <a:t>정욕과</a:t>
            </a:r>
            <a:r>
              <a:rPr dirty="0"/>
              <a:t> </a:t>
            </a:r>
            <a:r>
              <a:rPr dirty="0" err="1"/>
              <a:t>세상살이의</a:t>
            </a:r>
            <a:r>
              <a:rPr dirty="0"/>
              <a:t> </a:t>
            </a:r>
            <a:r>
              <a:rPr dirty="0" err="1"/>
              <a:t>자랑은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아버지에게서</a:t>
            </a:r>
            <a:r>
              <a:rPr dirty="0"/>
              <a:t> 온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세상으로부터</a:t>
            </a:r>
            <a:r>
              <a:rPr dirty="0"/>
              <a:t> 온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0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everything in the world -- the cravings of sinful 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lust of his eyes and the boasting of what he has and does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comes not from the Father but from the world.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세상도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정욕도</a:t>
            </a:r>
            <a:r>
              <a:rPr dirty="0"/>
              <a:t> </a:t>
            </a:r>
            <a:r>
              <a:rPr dirty="0" err="1"/>
              <a:t>사라지지만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살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7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world and its desires pass away,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man who does the will of God lives forever.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지금이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때입니다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적대하는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올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적대하는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지금이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때인</a:t>
            </a:r>
            <a:r>
              <a:rPr dirty="0"/>
              <a:t> 줄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children, this is the last hour;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you have heard that the antichrist is coming,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now many antichrists have come.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we know it is the last hour.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나갔지만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속했던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속했더라면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머물렀을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속하지</a:t>
            </a:r>
            <a:r>
              <a:rPr dirty="0"/>
              <a:t> </a:t>
            </a:r>
            <a:r>
              <a:rPr dirty="0" err="1"/>
              <a:t>않았다는</a:t>
            </a:r>
            <a:r>
              <a:rPr dirty="0"/>
              <a:t> </a:t>
            </a:r>
            <a:r>
              <a:rPr dirty="0" err="1"/>
              <a:t>사실이</a:t>
            </a:r>
            <a:r>
              <a:rPr dirty="0"/>
              <a:t> </a:t>
            </a:r>
            <a:r>
              <a:rPr dirty="0" err="1"/>
              <a:t>드러났습니다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3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out from us, but they did not really belong to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they had belonged to us, they would have remained with us;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their going showed that none of them belonged to 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대속하는</a:t>
            </a:r>
            <a:r>
              <a:rPr dirty="0"/>
              <a:t> </a:t>
            </a:r>
            <a:r>
              <a:rPr dirty="0" err="1"/>
              <a:t>화목제물이십니다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온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제물이십니다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70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atoning sacrifice for our sins,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only for ours but also for the sins of the whole world.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부음을</a:t>
            </a:r>
            <a:r>
              <a:rPr dirty="0"/>
              <a:t> </a:t>
            </a:r>
            <a:r>
              <a:rPr dirty="0" err="1"/>
              <a:t>받았고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7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an anointing from the Holy 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of you know the truth.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쓴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몰라서가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거짓은</a:t>
            </a:r>
            <a:r>
              <a:rPr dirty="0"/>
              <a:t> </a:t>
            </a:r>
            <a:r>
              <a:rPr dirty="0" err="1"/>
              <a:t>진리로부터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않았다는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87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write to you because you do not know the truth,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because you do know it and because no lie comes from the truth.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대체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거짓말쟁이입니까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그리스도이심을</a:t>
            </a:r>
            <a:r>
              <a:rPr dirty="0"/>
              <a:t> </a:t>
            </a:r>
            <a:r>
              <a:rPr dirty="0" err="1"/>
              <a:t>부인하는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부인하는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곧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적대자입니다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the liar? It is the man who denies that Jesus is the Christ.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a man is the antichrist -- he denies the Father and the Son.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부인하는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모시지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시인하는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모시는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5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who denies the Son has the Father;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acknowledges the Son has the Father also.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간직하십시오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거하게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3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that what you have heard from the beginning remains in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does, you also will remain in the Son and in the Father.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this is what he promised us -- even eternal life.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나는 여러분을 속이는 사람들에 관해 여러분에게 지금까지 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writing these things to you about those who are trying to lead you astray.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여러분으로</a:t>
            </a:r>
            <a:r>
              <a:rPr dirty="0"/>
              <a:t> </a:t>
            </a:r>
            <a:r>
              <a:rPr dirty="0" err="1"/>
              <a:t>말하자면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머무르므로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가르칠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가르침은</a:t>
            </a:r>
            <a:r>
              <a:rPr dirty="0"/>
              <a:t> </a:t>
            </a:r>
            <a:r>
              <a:rPr dirty="0" err="1"/>
              <a:t>참되고</a:t>
            </a:r>
            <a:r>
              <a:rPr dirty="0"/>
              <a:t> </a:t>
            </a:r>
            <a:r>
              <a:rPr dirty="0" err="1"/>
              <a:t>거짓이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가르치신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머무르십시오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09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you, the anointing you received from him remains in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do not need anyone to teach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his anointing teaches you about all things and as that anointing is real,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counterfeit -- just as it has taught you, remain in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머무르십시오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나타나실</a:t>
            </a:r>
            <a:r>
              <a:rPr dirty="0"/>
              <a:t> 때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담대하고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6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now, dear children, continue in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when he appears we may be confident and unashamed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him at his coming.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분임을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난 </a:t>
            </a:r>
            <a:r>
              <a:rPr dirty="0" err="1"/>
              <a:t>것을</a:t>
            </a:r>
            <a:r>
              <a:rPr dirty="0"/>
              <a:t> 알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4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know that he is righteous,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that everyone who does what is right has been born of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정말로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확인하게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know that we have come to know him if we obey his commands.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안다고</a:t>
            </a:r>
            <a:r>
              <a:rPr dirty="0"/>
              <a:t> </a:t>
            </a:r>
            <a:r>
              <a:rPr dirty="0" err="1"/>
              <a:t>말하면서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거짓말쟁이며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진리가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18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says, "I know him,"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does not do what he commands is a liar, and the truth is not in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지키면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이뤄집니다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있음을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7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anyone obeys his word, God's love is truly made complete in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we know we are in him: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살아간다면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행해야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Whoever claims to live in him must walk as Jesus did.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새 </a:t>
            </a:r>
            <a:r>
              <a:rPr dirty="0" err="1"/>
              <a:t>계명이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옛 </a:t>
            </a:r>
            <a:r>
              <a:rPr dirty="0" err="1"/>
              <a:t>계명입니다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옛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들었던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98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I am not writing you a new command but an old 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have had since the beginning.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old command is the message you have heard.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새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새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하나님께도</a:t>
            </a:r>
            <a:r>
              <a:rPr dirty="0"/>
              <a:t> </a:t>
            </a:r>
            <a:r>
              <a:rPr dirty="0" err="1"/>
              <a:t>참되고</a:t>
            </a:r>
            <a:r>
              <a:rPr dirty="0"/>
              <a:t> </a:t>
            </a:r>
            <a:r>
              <a:rPr dirty="0" err="1"/>
              <a:t>여러분에게도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지나가고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참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비치고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22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am writing you a new command; its truth is seen in him and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darkness is passing and the true light is already shining.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빛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49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claims to be in the light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hates his brother is still in the darkness.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1659</Words>
  <Application>Microsoft Office PowerPoint</Application>
  <PresentationFormat>와이드스크린</PresentationFormat>
  <Paragraphs>172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2022-09-07T06:14:51Z</dcterms:modified>
</cp:coreProperties>
</file>