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큰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주셨습니까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자녀라</a:t>
            </a:r>
            <a:r>
              <a:rPr dirty="0"/>
              <a:t> </a:t>
            </a:r>
            <a:r>
              <a:rPr dirty="0" err="1"/>
              <a:t>불리게</a:t>
            </a:r>
            <a:r>
              <a:rPr dirty="0"/>
              <a:t> </a:t>
            </a:r>
            <a:r>
              <a:rPr dirty="0" err="1"/>
              <a:t>됐으니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자녀입니다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great is the love the Father has lavished on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 should be called children of God! And that is what we are!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reason the world does not know us is that it did not know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자녀와</a:t>
            </a:r>
            <a:r>
              <a:rPr dirty="0"/>
              <a:t> </a:t>
            </a:r>
            <a:r>
              <a:rPr dirty="0" err="1"/>
              <a:t>마귀의</a:t>
            </a:r>
            <a:r>
              <a:rPr dirty="0"/>
              <a:t> </a:t>
            </a:r>
            <a:r>
              <a:rPr dirty="0" err="1"/>
              <a:t>자녀가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드러납니다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31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we know who the children of God are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the children of the devil are: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does not do what is right is not a child of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is anyone who does not love his brother.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소식은</a:t>
            </a:r>
            <a:r>
              <a:rPr dirty="0"/>
              <a:t> </a:t>
            </a:r>
            <a:r>
              <a:rPr dirty="0" err="1"/>
              <a:t>이것인데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사랑하라는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6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message you heard from the beginning: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should love one another.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자에게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동생을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가인처럼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대체</a:t>
            </a:r>
            <a:r>
              <a:rPr dirty="0"/>
              <a:t> 왜 </a:t>
            </a:r>
            <a:r>
              <a:rPr dirty="0" err="1"/>
              <a:t>가인이</a:t>
            </a:r>
            <a:r>
              <a:rPr dirty="0"/>
              <a:t> </a:t>
            </a:r>
            <a:r>
              <a:rPr dirty="0" err="1"/>
              <a:t>동생을</a:t>
            </a:r>
            <a:r>
              <a:rPr dirty="0"/>
              <a:t> </a:t>
            </a:r>
            <a:r>
              <a:rPr dirty="0" err="1"/>
              <a:t>죽였습니까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행위는</a:t>
            </a:r>
            <a:r>
              <a:rPr dirty="0"/>
              <a:t> </a:t>
            </a: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동생의</a:t>
            </a:r>
            <a:r>
              <a:rPr dirty="0"/>
              <a:t> </a:t>
            </a:r>
            <a:r>
              <a:rPr dirty="0" err="1"/>
              <a:t>행위는</a:t>
            </a:r>
            <a:r>
              <a:rPr dirty="0"/>
              <a:t> </a:t>
            </a:r>
            <a:r>
              <a:rPr dirty="0" err="1"/>
              <a:t>의로웠기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2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like Cain, who belonged to the evil one and murdered his brother.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why did he murder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his own actions were evil and his brother's were righteous.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형제들이여, 세상이 여러분을 미워하더라도 이상하게 여기지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be surprised, my brothers, if the world hates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죽음에서</a:t>
            </a:r>
            <a:r>
              <a:rPr dirty="0"/>
              <a:t> </a:t>
            </a:r>
            <a:r>
              <a:rPr dirty="0" err="1"/>
              <a:t>생명으로</a:t>
            </a:r>
            <a:r>
              <a:rPr dirty="0"/>
              <a:t> </a:t>
            </a:r>
            <a:r>
              <a:rPr dirty="0" err="1"/>
              <a:t>옮겨졌습니다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사랑하기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that we have passed from death to life,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we love our brothers.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does not love remains in death.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살인자입니다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살인자는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소유하지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56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hates his brother is a murderer,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know that no murderer has eternal life in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내놓으셨습니다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내놓는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마땅합니다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how we know what love is: Jesus Christ laid down his life for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ought to lay down our lives for our brothers.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있으면서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형제나</a:t>
            </a:r>
            <a:r>
              <a:rPr dirty="0"/>
              <a:t> </a:t>
            </a:r>
            <a:r>
              <a:rPr dirty="0" err="1"/>
              <a:t>자매의</a:t>
            </a:r>
            <a:r>
              <a:rPr dirty="0"/>
              <a:t> </a:t>
            </a:r>
            <a:r>
              <a:rPr dirty="0" err="1"/>
              <a:t>궁핍함을</a:t>
            </a:r>
            <a:r>
              <a:rPr dirty="0"/>
              <a:t> </a:t>
            </a:r>
            <a:r>
              <a:rPr dirty="0" err="1"/>
              <a:t>보고도</a:t>
            </a:r>
            <a:r>
              <a:rPr dirty="0"/>
              <a:t> </a:t>
            </a:r>
            <a:r>
              <a:rPr dirty="0" err="1"/>
              <a:t>도와줄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없다면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1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has material possessions and sees his brother in need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has no pity on him, how can the love of God be in him?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혀로만</a:t>
            </a:r>
            <a:r>
              <a:rPr dirty="0"/>
              <a:t> </a:t>
            </a:r>
            <a:r>
              <a:rPr dirty="0" err="1"/>
              <a:t>사랑하지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진실함으로</a:t>
            </a:r>
            <a:r>
              <a:rPr dirty="0"/>
              <a:t> </a:t>
            </a:r>
            <a:r>
              <a:rPr dirty="0" err="1"/>
              <a:t>사랑합시다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3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children, let us not love with words or tongue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actions and in truth.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행해야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진리에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확신을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3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then is how we know that we belong to the truth,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we set our hearts at rest in his 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자녀들입니다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될지는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모르지만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나타나시면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될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모습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볼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0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now we are children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we will be has not yet been made known.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know that when he appears, we shall be like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shall see him as he 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가책을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 </a:t>
            </a:r>
            <a:r>
              <a:rPr dirty="0" err="1"/>
              <a:t>할지라도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확신을</a:t>
            </a:r>
            <a:r>
              <a:rPr dirty="0"/>
              <a:t> </a:t>
            </a:r>
            <a:r>
              <a:rPr dirty="0" err="1"/>
              <a:t>가져야</a:t>
            </a:r>
            <a:r>
              <a:rPr dirty="0"/>
              <a:t> 할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마음보다</a:t>
            </a:r>
            <a:r>
              <a:rPr dirty="0"/>
              <a:t> </a:t>
            </a:r>
            <a:r>
              <a:rPr dirty="0" err="1"/>
              <a:t>크시고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3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our hearts condemn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is greater than our hearts, and he knows everything.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가책받는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떳떳하고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99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if our hearts do not condemn 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confidence before God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받습니다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행하기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0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receive from him anything we ask,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we obey his commands and do what pleases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계명은</a:t>
            </a:r>
            <a:r>
              <a:rPr dirty="0"/>
              <a:t> </a:t>
            </a:r>
            <a:r>
              <a:rPr dirty="0" err="1"/>
              <a:t>이것이니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사랑하라는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4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is his command: to believe in the name of his Son, Jesus Christ,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love one another as he commanded us.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하나님은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89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obey his commands live in him, and he in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is how we know that he lives in us: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know it by the Spirit he gave 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이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정결하신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has this hope in him purifies himself, just as he is pure.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불법을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죄는</a:t>
            </a:r>
            <a:r>
              <a:rPr dirty="0"/>
              <a:t> 곧 </a:t>
            </a:r>
            <a:r>
              <a:rPr dirty="0" err="1"/>
              <a:t>불법입니다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sins breaks the law; in fact, sin is lawlessness.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알다시피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없애시려고</a:t>
            </a:r>
            <a:r>
              <a:rPr dirty="0"/>
              <a:t> </a:t>
            </a:r>
            <a:r>
              <a:rPr dirty="0" err="1"/>
              <a:t>나타나셨습니다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8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know that he appeared so that he might take away our sins.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him is no sin.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본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안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68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 lives in him keeps on sinning.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 continues to sin has either seen him or known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자녀들이여</a:t>
            </a:r>
            <a:r>
              <a:rPr dirty="0"/>
              <a:t>,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누구에게도</a:t>
            </a:r>
            <a:r>
              <a:rPr dirty="0"/>
              <a:t> </a:t>
            </a:r>
            <a:r>
              <a:rPr dirty="0" err="1"/>
              <a:t>속지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의롭습니다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children, do not let anyone lead you astray.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does what is right is righteous, just as he is righteous.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마귀에게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마귀는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죄짓기를</a:t>
            </a:r>
            <a:r>
              <a:rPr dirty="0"/>
              <a:t> </a:t>
            </a:r>
            <a:r>
              <a:rPr dirty="0" err="1"/>
              <a:t>일삼아</a:t>
            </a:r>
            <a:r>
              <a:rPr dirty="0"/>
              <a:t> </a:t>
            </a:r>
            <a:r>
              <a:rPr dirty="0" err="1"/>
              <a:t>왔기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나타나신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마귀의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멸하시기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does what is sinful is of the devil,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devil has been sinning from the beginning.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reason the Son of God appeared was to destroy the devil's work.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요한일서 1 John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하나님께로부터</a:t>
            </a:r>
            <a:r>
              <a:rPr dirty="0"/>
              <a:t> 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씨가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났기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3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who is born of God will continue to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God's seed remains in him; he cannot go on sinning,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has been born of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1297</Words>
  <Application>Microsoft Office PowerPoint</Application>
  <PresentationFormat>와이드스크린</PresentationFormat>
  <Paragraphs>139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박미솔</cp:lastModifiedBy>
  <cp:revision>129</cp:revision>
  <dcterms:created xsi:type="dcterms:W3CDTF">2019-02-17T10:11:46Z</dcterms:created>
  <dcterms:modified xsi:type="dcterms:W3CDTF">2022-09-07T06:19:37Z</dcterms:modified>
</cp:coreProperties>
</file>