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영이라고</a:t>
            </a:r>
            <a:r>
              <a:rPr dirty="0"/>
              <a:t> 다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영들이</a:t>
            </a:r>
            <a:r>
              <a:rPr dirty="0"/>
              <a:t> </a:t>
            </a:r>
            <a:r>
              <a:rPr dirty="0" err="1"/>
              <a:t>하나님으로부터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나타났기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24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do not believe every spirit,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test the spirits to see whether they are from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many false prophets have gone out into the world.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사랑하셔서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화목제물로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2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love: not that we loved God, but that he loved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his Son as an atoning sacrifice for our sins.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사랑하셨으니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마땅합니다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since God so loved us, we also ought to love one another.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사랑하면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완성됩니다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7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has ever seen God; but if we love one another,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lives in us and his love is made complete in 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,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that we live in him and he in us, because he has given us of his Spirit.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구주로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증거합니다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have seen and testify that the Father has sent his Son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the Savior of the world.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아들이라고</a:t>
            </a:r>
            <a:r>
              <a:rPr dirty="0"/>
              <a:t> </a:t>
            </a:r>
            <a:r>
              <a:rPr dirty="0" err="1"/>
              <a:t>고백하면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그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9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acknowledges that Jesus is the Son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lives in him and he in God.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사랑이십니다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그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하나님도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we know and rely on the love God has for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is love. Whoever lives in love lives in God, and God in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완성되면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담대함을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이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사신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우리도</a:t>
            </a:r>
            <a:r>
              <a:rPr dirty="0"/>
              <a:t> 이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행하기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way, love is made complete among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will have confidence on the day of judgment,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in this world we are like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사랑에는</a:t>
            </a:r>
            <a:r>
              <a:rPr dirty="0"/>
              <a:t>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두려움을</a:t>
            </a:r>
            <a:r>
              <a:rPr dirty="0"/>
              <a:t> </a:t>
            </a:r>
            <a:r>
              <a:rPr dirty="0" err="1"/>
              <a:t>내쫓습니다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두려움은</a:t>
            </a:r>
            <a:r>
              <a:rPr dirty="0"/>
              <a:t> </a:t>
            </a:r>
            <a:r>
              <a:rPr dirty="0" err="1"/>
              <a:t>징벌과</a:t>
            </a:r>
            <a:r>
              <a:rPr dirty="0"/>
              <a:t> </a:t>
            </a:r>
            <a:r>
              <a:rPr dirty="0" err="1"/>
              <a:t>관련이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온전케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9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fear in love. But perfect love drives out fear,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fear has to do with punishment.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fears is not made perfect in love.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우리가 사랑하는 것은 하나님께서 먼저 우리를 사랑하셨기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love because he first loved 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알아보는</a:t>
            </a:r>
            <a:r>
              <a:rPr dirty="0"/>
              <a:t> </a:t>
            </a:r>
            <a:r>
              <a:rPr dirty="0" err="1"/>
              <a:t>방법은</a:t>
            </a:r>
            <a:r>
              <a:rPr dirty="0"/>
              <a:t> </a:t>
            </a:r>
            <a:r>
              <a:rPr dirty="0" err="1"/>
              <a:t>이것입니다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육체로</a:t>
            </a:r>
            <a:r>
              <a:rPr dirty="0"/>
              <a:t> </a:t>
            </a:r>
            <a:r>
              <a:rPr dirty="0" err="1"/>
              <a:t>오신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시인하는</a:t>
            </a:r>
            <a:r>
              <a:rPr dirty="0"/>
              <a:t> </a:t>
            </a:r>
            <a:r>
              <a:rPr dirty="0" err="1"/>
              <a:t>영은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영입니다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0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you can recognize the Spirit of God: Every spirit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acknowledges that Jesus Christ has come in the flesh is from God,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사랑한다고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미워한다면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거짓말쟁이입니다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사랑할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9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says, "I love God," yet hates his brother, he is a liar.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anyone who does not love his brother, whom he has seen,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cannot love God, whom he has not seen.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이것입니다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사랑해야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9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has given us this command: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loves God must also love his brother.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시인하지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영은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영입니다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대적하는</a:t>
            </a:r>
            <a:r>
              <a:rPr dirty="0"/>
              <a:t> </a:t>
            </a:r>
            <a:r>
              <a:rPr dirty="0" err="1"/>
              <a:t>영입니다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그 </a:t>
            </a:r>
            <a:r>
              <a:rPr dirty="0" err="1"/>
              <a:t>영이</a:t>
            </a:r>
            <a:r>
              <a:rPr dirty="0"/>
              <a:t> 올 </a:t>
            </a:r>
            <a:r>
              <a:rPr dirty="0" err="1"/>
              <a:t>것이라는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들었는데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와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every spirit that does not acknowledge Jesus is not from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spirit of the antichrist,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have heard is coming and even now is already in the world.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이겼습니다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더 </a:t>
            </a:r>
            <a:r>
              <a:rPr dirty="0" err="1"/>
              <a:t>크시기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8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dear children, are from God and have overcome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one who is in you is greater than the one who is in the world.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2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from the world and therefore speak from the viewpoint of the world,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world listens to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구별합니다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3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from God, and whoever knows God listens to us;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is not from God does not listen to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we recognize the Spirit of truth and the spirit of falsehood.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사랑합시다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난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다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났고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6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let us love one another, for love comes from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loves has been born of God and knows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사랑이시기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does not love does not know God, because God is love.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독생자를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그분으로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9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God showed his love among us: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his one and only Son into the world that we might live through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1145</Words>
  <Application>Microsoft Office PowerPoint</Application>
  <PresentationFormat>와이드스크린</PresentationFormat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2022-09-07T06:24:27Z</dcterms:modified>
</cp:coreProperties>
</file>