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예수가</a:t>
            </a:r>
            <a:r>
              <a:rPr dirty="0"/>
              <a:t> </a:t>
            </a:r>
            <a:r>
              <a:rPr dirty="0" err="1"/>
              <a:t>그리스도이심을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하나님에게서</a:t>
            </a:r>
            <a:r>
              <a:rPr dirty="0"/>
              <a:t> 난 </a:t>
            </a:r>
            <a:r>
              <a:rPr dirty="0" err="1"/>
              <a:t>사람입니다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낳으신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누구나</a:t>
            </a:r>
            <a:r>
              <a:rPr dirty="0"/>
              <a:t> </a:t>
            </a:r>
            <a:r>
              <a:rPr dirty="0" err="1"/>
              <a:t>그분에게서</a:t>
            </a:r>
            <a:r>
              <a:rPr dirty="0"/>
              <a:t> </a:t>
            </a:r>
            <a:r>
              <a:rPr dirty="0" err="1"/>
              <a:t>나신</a:t>
            </a:r>
            <a:r>
              <a:rPr dirty="0"/>
              <a:t> </a:t>
            </a:r>
            <a:r>
              <a:rPr dirty="0" err="1"/>
              <a:t>분도</a:t>
            </a:r>
            <a:r>
              <a:rPr dirty="0"/>
              <a:t> </a:t>
            </a:r>
            <a:r>
              <a:rPr dirty="0" err="1"/>
              <a:t>사랑합니다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18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who believes that Jesus is the Christ is born of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everyone who loves the father loves his child as well.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증거를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증언하신</a:t>
            </a:r>
            <a:r>
              <a:rPr dirty="0"/>
              <a:t> </a:t>
            </a:r>
            <a:r>
              <a:rPr dirty="0" err="1"/>
              <a:t>증거를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그렇기에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거짓말쟁이로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believes in the Son of God has this testimony in his heart.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does not believe God has made him out to be a liar,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has not believed the testimony God has given about his Son.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또한</a:t>
            </a:r>
            <a:r>
              <a:rPr dirty="0"/>
              <a:t> 그 </a:t>
            </a:r>
            <a:r>
              <a:rPr dirty="0" err="1"/>
              <a:t>증거는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이것입니다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주셨다는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생명이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78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this is the testimony: God has given us eternal life,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this life is in his Son.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모신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생명이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모시지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생명이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54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has the Son has life;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does not have the Son of God does not have life.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이것들을</a:t>
            </a:r>
            <a:r>
              <a:rPr dirty="0"/>
              <a:t> 쓴 </a:t>
            </a:r>
            <a:r>
              <a:rPr dirty="0" err="1"/>
              <a:t>것은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있다는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위함입니다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06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write these things to you who believe in the name of the Son of God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may know that you have eternal life.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갖는</a:t>
            </a:r>
            <a:r>
              <a:rPr dirty="0"/>
              <a:t> </a:t>
            </a:r>
            <a:r>
              <a:rPr dirty="0" err="1"/>
              <a:t>확신은</a:t>
            </a:r>
            <a:r>
              <a:rPr dirty="0"/>
              <a:t> </a:t>
            </a:r>
            <a:r>
              <a:rPr dirty="0" err="1"/>
              <a:t>이것입니다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무엇이든지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구하면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구하는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들어주신다는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73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confidence we have in approaching God: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if we ask anything according to his will, he hears us.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구하든지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들어주시는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구한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그분으로부터</a:t>
            </a:r>
            <a:r>
              <a:rPr dirty="0"/>
              <a:t> </a:t>
            </a:r>
            <a:r>
              <a:rPr dirty="0" err="1"/>
              <a:t>받는다는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12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we know that he hears us -- whatever we ask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know that we have what we asked of him.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827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형제가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보거든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죽음에</a:t>
            </a:r>
            <a:r>
              <a:rPr dirty="0"/>
              <a:t> </a:t>
            </a:r>
            <a:r>
              <a:rPr dirty="0" err="1"/>
              <a:t>이르는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아니라면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간구하십시오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죽음에</a:t>
            </a:r>
            <a:r>
              <a:rPr dirty="0"/>
              <a:t> </a:t>
            </a:r>
            <a:r>
              <a:rPr dirty="0" err="1"/>
              <a:t>이르지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죽음에</a:t>
            </a:r>
            <a:r>
              <a:rPr dirty="0"/>
              <a:t> </a:t>
            </a:r>
            <a:r>
              <a:rPr dirty="0" err="1"/>
              <a:t>이르는</a:t>
            </a:r>
            <a:r>
              <a:rPr dirty="0"/>
              <a:t> </a:t>
            </a:r>
            <a:r>
              <a:rPr dirty="0" err="1"/>
              <a:t>죄도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그 </a:t>
            </a:r>
            <a:r>
              <a:rPr dirty="0" err="1"/>
              <a:t>죄에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기도하라는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285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sees his brother commit a sin that does not lead to death,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should pray and God will give him life.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refer to those whose sin does not lead to death.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a sin that leads to death. I am not saying that he should pray about that.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불의는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죄입니다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죽음에</a:t>
            </a:r>
            <a:r>
              <a:rPr dirty="0"/>
              <a:t> </a:t>
            </a:r>
            <a:r>
              <a:rPr dirty="0" err="1"/>
              <a:t>이르지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죄도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wrongdoing is sin, and there is sin that does not lead to death.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하나님에게서</a:t>
            </a:r>
            <a:r>
              <a:rPr dirty="0"/>
              <a:t> 난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짓지</a:t>
            </a:r>
            <a:r>
              <a:rPr dirty="0"/>
              <a:t> </a:t>
            </a:r>
            <a:r>
              <a:rPr dirty="0" err="1"/>
              <a:t>않는다는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압니다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하나님에게서</a:t>
            </a:r>
            <a:r>
              <a:rPr dirty="0"/>
              <a:t> </a:t>
            </a:r>
            <a:r>
              <a:rPr dirty="0" err="1"/>
              <a:t>나신</a:t>
            </a:r>
            <a:r>
              <a:rPr dirty="0"/>
              <a:t> </a:t>
            </a:r>
            <a:r>
              <a:rPr dirty="0" err="1"/>
              <a:t>분께서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지키시므로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해치지</a:t>
            </a:r>
            <a:r>
              <a:rPr dirty="0"/>
              <a:t> </a:t>
            </a:r>
            <a:r>
              <a:rPr dirty="0" err="1"/>
              <a:t>못합니다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535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know that anyone born of God does not continue to sin;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 who was born of God keeps him safe, and the evil one cannot harm him.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압니다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속해</a:t>
            </a:r>
            <a:r>
              <a:rPr dirty="0"/>
              <a:t> </a:t>
            </a:r>
            <a:r>
              <a:rPr dirty="0" err="1"/>
              <a:t>있으나</a:t>
            </a:r>
            <a:r>
              <a:rPr dirty="0"/>
              <a:t> 온 </a:t>
            </a:r>
            <a:r>
              <a:rPr dirty="0" err="1"/>
              <a:t>세상은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자의</a:t>
            </a:r>
            <a:r>
              <a:rPr dirty="0"/>
              <a:t> </a:t>
            </a:r>
            <a:r>
              <a:rPr dirty="0" err="1"/>
              <a:t>지배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93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know that we are children of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the whole world is under the control of the evil 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사랑하고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지키면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이것으로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자녀를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61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how we know that we love the children of God: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loving God and carrying out his commands.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또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오셔서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지각을</a:t>
            </a:r>
            <a:r>
              <a:rPr dirty="0"/>
              <a:t> </a:t>
            </a:r>
            <a:r>
              <a:rPr dirty="0" err="1"/>
              <a:t>주셔서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참되신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또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참되신</a:t>
            </a:r>
            <a:r>
              <a:rPr dirty="0"/>
              <a:t> 분,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참 </a:t>
            </a:r>
            <a:r>
              <a:rPr dirty="0" err="1"/>
              <a:t>하나님이시며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생명이십니다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95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know also that the Son of God has come and has given us understanding,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we may know him who is true.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 are in him who is true -- even in his Son Jesus Christ.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the true God and eternal life.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자녀들이여, 우상들로부터 여러분 자신을 지키십시오.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Dear children, keep yourselves from idols.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사랑한다는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계명은</a:t>
            </a:r>
            <a:r>
              <a:rPr dirty="0"/>
              <a:t> </a:t>
            </a:r>
            <a:r>
              <a:rPr dirty="0" err="1"/>
              <a:t>부담스런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492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love for God: to obey his commands.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commands are not burdensome,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하나님에게서</a:t>
            </a:r>
            <a:r>
              <a:rPr dirty="0"/>
              <a:t> 난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누구나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이깁니다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이긴</a:t>
            </a:r>
            <a:r>
              <a:rPr dirty="0"/>
              <a:t> </a:t>
            </a:r>
            <a:r>
              <a:rPr dirty="0" err="1"/>
              <a:t>이김은</a:t>
            </a:r>
            <a:r>
              <a:rPr dirty="0"/>
              <a:t> </a:t>
            </a:r>
            <a:r>
              <a:rPr dirty="0" err="1"/>
              <a:t>이것이니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믿음입니다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93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everyone born of God overcomes the world.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victory that has overcome the world, even our faith.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36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이긴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누구입니까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아들이심을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아닙니까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228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it that overcomes the world?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Only he who believes that Jesus is the Son of God.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물과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오신</a:t>
            </a:r>
            <a:r>
              <a:rPr dirty="0"/>
              <a:t> 분, 곧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물로만</a:t>
            </a:r>
            <a:r>
              <a:rPr dirty="0"/>
              <a:t> </a:t>
            </a:r>
            <a:r>
              <a:rPr dirty="0" err="1"/>
              <a:t>오신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물과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오셨습니다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증거하시는</a:t>
            </a:r>
            <a:r>
              <a:rPr dirty="0"/>
              <a:t>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성령이십니다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성령은</a:t>
            </a:r>
            <a:r>
              <a:rPr dirty="0"/>
              <a:t> </a:t>
            </a:r>
            <a:r>
              <a:rPr dirty="0" err="1"/>
              <a:t>진리십니다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8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one who came by water and blood -- Jesus Christ.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not come by water only, but by water and blood.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is the Spirit who testifies, because the Spirit is the truth.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증거하시는 이가 셋인데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there are three that testify: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성령과 물과 피입니다. 이 셋이 서로 일치합니다.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Spirit, the water and the blood; and the three are in agreement.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증언도</a:t>
            </a:r>
            <a:r>
              <a:rPr dirty="0"/>
              <a:t> </a:t>
            </a:r>
            <a:r>
              <a:rPr dirty="0" err="1"/>
              <a:t>받아들이는데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더 큰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증거는</a:t>
            </a:r>
            <a:r>
              <a:rPr dirty="0"/>
              <a:t> </a:t>
            </a:r>
            <a:r>
              <a:rPr dirty="0" err="1"/>
              <a:t>받아들이지</a:t>
            </a:r>
            <a:r>
              <a:rPr dirty="0"/>
              <a:t> </a:t>
            </a:r>
            <a:r>
              <a:rPr dirty="0" err="1"/>
              <a:t>않겠습니까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증거는</a:t>
            </a:r>
            <a:r>
              <a:rPr dirty="0"/>
              <a:t> </a:t>
            </a:r>
            <a:r>
              <a:rPr dirty="0" err="1"/>
              <a:t>이것이니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증언하신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83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accept man's testimony, but God's testimony is greater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it is the testimony of God, which he has given about his Son.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1110</Words>
  <Application>Microsoft Office PowerPoint</Application>
  <PresentationFormat>와이드스크린</PresentationFormat>
  <Paragraphs>116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박미솔</cp:lastModifiedBy>
  <cp:revision>129</cp:revision>
  <dcterms:created xsi:type="dcterms:W3CDTF">2019-02-17T10:11:46Z</dcterms:created>
  <dcterms:modified xsi:type="dcterms:W3CDTF">2022-09-07T06:28:45Z</dcterms:modified>
</cp:coreProperties>
</file>