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장로인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가이오에게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진리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그대를</a:t>
            </a:r>
            <a:r>
              <a:rPr dirty="0"/>
              <a:t> </a:t>
            </a:r>
            <a:r>
              <a:rPr dirty="0" err="1"/>
              <a:t>사랑합니다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elder, To my dear friend Gaius, whom I love in the truth.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디오드레베가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들추어</a:t>
            </a:r>
            <a:r>
              <a:rPr dirty="0"/>
              <a:t> 낼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헐뜯고</a:t>
            </a:r>
            <a:r>
              <a:rPr dirty="0"/>
              <a:t> </a:t>
            </a:r>
            <a:r>
              <a:rPr dirty="0" err="1"/>
              <a:t>이것으로도</a:t>
            </a:r>
            <a:r>
              <a:rPr dirty="0"/>
              <a:t> </a:t>
            </a:r>
            <a:r>
              <a:rPr dirty="0" err="1"/>
              <a:t>만족하지</a:t>
            </a:r>
            <a:r>
              <a:rPr dirty="0"/>
              <a:t> </a:t>
            </a:r>
            <a:r>
              <a:rPr dirty="0" err="1"/>
              <a:t>못해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영접하지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또 </a:t>
            </a:r>
            <a:r>
              <a:rPr dirty="0" err="1"/>
              <a:t>영접하려고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사람들까지도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훼방하고</a:t>
            </a:r>
            <a:r>
              <a:rPr dirty="0"/>
              <a:t> </a:t>
            </a:r>
            <a:r>
              <a:rPr dirty="0" err="1"/>
              <a:t>교회에서</a:t>
            </a:r>
            <a:r>
              <a:rPr dirty="0"/>
              <a:t> </a:t>
            </a:r>
            <a:r>
              <a:rPr dirty="0" err="1"/>
              <a:t>내쫓습니다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60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if I come, I will call attention to what he is doing,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gossiping maliciously about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satisfied with that, he refuses to welcome the brothers.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stops those who want to do so and puts them out of the church.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사람이여</a:t>
            </a:r>
            <a:r>
              <a:rPr dirty="0"/>
              <a:t>,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본받지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본받으십시오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99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friend, do not imitate what is evil but what is good.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does what is good is from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does what is evil has not seen God.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데메드리오는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진리</a:t>
            </a:r>
            <a:r>
              <a:rPr dirty="0"/>
              <a:t> </a:t>
            </a:r>
            <a:r>
              <a:rPr dirty="0" err="1"/>
              <a:t>자체에</a:t>
            </a:r>
            <a:r>
              <a:rPr dirty="0"/>
              <a:t> </a:t>
            </a:r>
            <a:r>
              <a:rPr dirty="0" err="1"/>
              <a:t>의해서도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인정합니다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증거가</a:t>
            </a:r>
            <a:r>
              <a:rPr dirty="0"/>
              <a:t> </a:t>
            </a:r>
            <a:r>
              <a:rPr dirty="0" err="1"/>
              <a:t>참되다는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7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Demetrius is well spoken of by everyone -- and even by the truth itself.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also speak well of him, and you know that our testimony is true.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그대에게</a:t>
            </a:r>
            <a:r>
              <a:rPr dirty="0"/>
              <a:t> 쓸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많으나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잉크와</a:t>
            </a:r>
            <a:r>
              <a:rPr dirty="0"/>
              <a:t> </a:t>
            </a:r>
            <a:r>
              <a:rPr dirty="0" err="1"/>
              <a:t>펜으로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r>
              <a:rPr dirty="0" err="1"/>
              <a:t>싶지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much to write you, but I do not want to do so with pen and ink.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그대를</a:t>
            </a:r>
            <a:r>
              <a:rPr dirty="0"/>
              <a:t> 곧 </a:t>
            </a:r>
            <a:r>
              <a:rPr dirty="0" err="1"/>
              <a:t>만나게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희망합니다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마주</a:t>
            </a:r>
            <a:r>
              <a:rPr dirty="0"/>
              <a:t> </a:t>
            </a:r>
            <a:r>
              <a:rPr dirty="0" err="1"/>
              <a:t>대하고</a:t>
            </a:r>
            <a:r>
              <a:rPr dirty="0"/>
              <a:t> </a:t>
            </a:r>
            <a:r>
              <a:rPr dirty="0" err="1"/>
              <a:t>대화를</a:t>
            </a:r>
            <a:r>
              <a:rPr dirty="0"/>
              <a:t> </a:t>
            </a:r>
            <a:r>
              <a:rPr dirty="0" err="1"/>
              <a:t>나눌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hope to see you soon, and we will talk face to face.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친구들이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친구들</a:t>
            </a:r>
            <a:r>
              <a:rPr dirty="0"/>
              <a:t> 각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4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Peace to you. The friends here send their greetings.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Greet the friends there by name.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가이오</a:t>
            </a:r>
            <a:r>
              <a:rPr dirty="0"/>
              <a:t>,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잘됨같이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잘되고</a:t>
            </a:r>
            <a:r>
              <a:rPr dirty="0"/>
              <a:t> </a:t>
            </a:r>
            <a:r>
              <a:rPr dirty="0" err="1"/>
              <a:t>강건하기를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7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friend, I pray that you may enjoy good health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all may go well with you, even as your soul is getting along well.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진리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행한다고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진실함에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줄 때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무척</a:t>
            </a:r>
            <a:r>
              <a:rPr dirty="0"/>
              <a:t> </a:t>
            </a:r>
            <a:r>
              <a:rPr dirty="0" err="1"/>
              <a:t>기뻤습니다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1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gave me great joy to have some brothers come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tell about your faithfulness to the truth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you continue to walk in the truth.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나는 내 자녀들이 진리 안에서 행한다는 소식을 듣는 것보다 더 큰 기쁨이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no greater joy than to hear that my children are walking in the truth.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가이오</a:t>
            </a:r>
            <a:r>
              <a:rPr dirty="0"/>
              <a:t>,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일,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특히</a:t>
            </a:r>
            <a:r>
              <a:rPr dirty="0"/>
              <a:t> </a:t>
            </a:r>
            <a:r>
              <a:rPr dirty="0" err="1"/>
              <a:t>나그네를</a:t>
            </a:r>
            <a:r>
              <a:rPr dirty="0"/>
              <a:t> </a:t>
            </a:r>
            <a:r>
              <a:rPr dirty="0" err="1"/>
              <a:t>대접하는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신실하게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3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friend, you are faithful in what you are doing for the brothers,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they are strangers to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교회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사랑에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증거했습니다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합당하게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환대해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8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told the church about your love.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do well to send them on their way in a manner worthy of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나아갔으며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사람으로부터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9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for the sake of the Name that they went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receiving no help from the pagans.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마땅합니다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우리로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수고하는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87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ought therefore to show hospitality to such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may work together for the truth.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요한삼서 3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교회에</a:t>
            </a:r>
            <a:r>
              <a:rPr dirty="0"/>
              <a:t> 몇 자 </a:t>
            </a:r>
            <a:r>
              <a:rPr dirty="0" err="1"/>
              <a:t>적어</a:t>
            </a:r>
            <a:r>
              <a:rPr dirty="0"/>
              <a:t> </a:t>
            </a:r>
            <a:r>
              <a:rPr dirty="0" err="1"/>
              <a:t>보냈으나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높아지기를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디오드레베는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2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wrote to the church, but Diotrephes, who loves to be first,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have nothing to do with 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756</Words>
  <Application>Microsoft Office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2022-09-07T06:34:29Z</dcterms:modified>
</cp:coreProperties>
</file>