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종이요</a:t>
            </a:r>
            <a:r>
              <a:rPr dirty="0"/>
              <a:t> </a:t>
            </a:r>
            <a:r>
              <a:rPr dirty="0" err="1"/>
              <a:t>야고보의</a:t>
            </a:r>
            <a:r>
              <a:rPr dirty="0"/>
              <a:t> </a:t>
            </a:r>
            <a:r>
              <a:rPr dirty="0" err="1"/>
              <a:t>형제인</a:t>
            </a:r>
            <a:r>
              <a:rPr dirty="0"/>
              <a:t> </a:t>
            </a:r>
            <a:r>
              <a:rPr dirty="0" err="1"/>
              <a:t>유다는</a:t>
            </a:r>
            <a:r>
              <a:rPr dirty="0"/>
              <a:t> </a:t>
            </a: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보호하심을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29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Jude, a servant of Jesus Christ and a brother of James,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have been called, who are loved by God the Father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kept by Jesus Christ: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이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무엇이든지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비방합니다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지각없는</a:t>
            </a:r>
            <a:r>
              <a:rPr dirty="0"/>
              <a:t> </a:t>
            </a:r>
            <a:r>
              <a:rPr dirty="0" err="1"/>
              <a:t>짐승들처럼</a:t>
            </a:r>
            <a:r>
              <a:rPr dirty="0"/>
              <a:t> </a:t>
            </a:r>
            <a:r>
              <a:rPr dirty="0" err="1"/>
              <a:t>본능으로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것들로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파멸에</a:t>
            </a:r>
            <a:r>
              <a:rPr dirty="0"/>
              <a:t> </a:t>
            </a:r>
            <a:r>
              <a:rPr dirty="0" err="1"/>
              <a:t>이르게</a:t>
            </a:r>
            <a:r>
              <a:rPr dirty="0"/>
              <a:t> </a:t>
            </a:r>
            <a:r>
              <a:rPr dirty="0" err="1"/>
              <a:t>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84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these men speak abusively against whatever they do not understand;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things they do understand by instinct, like unreasoning animals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very things that destroy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이들에게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가인의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따랐고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이익을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발람의</a:t>
            </a:r>
            <a:r>
              <a:rPr dirty="0"/>
              <a:t> </a:t>
            </a:r>
            <a:r>
              <a:rPr dirty="0" err="1"/>
              <a:t>어긋난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몰려갔으며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고라의</a:t>
            </a:r>
            <a:r>
              <a:rPr dirty="0"/>
              <a:t> </a:t>
            </a:r>
            <a:r>
              <a:rPr dirty="0" err="1"/>
              <a:t>반역을</a:t>
            </a:r>
            <a:r>
              <a:rPr dirty="0"/>
              <a:t> </a:t>
            </a:r>
            <a:r>
              <a:rPr dirty="0" err="1"/>
              <a:t>도모하다가</a:t>
            </a:r>
            <a:r>
              <a:rPr dirty="0"/>
              <a:t> </a:t>
            </a:r>
            <a:r>
              <a:rPr dirty="0" err="1"/>
              <a:t>멸망을</a:t>
            </a:r>
            <a:r>
              <a:rPr dirty="0"/>
              <a:t> </a:t>
            </a:r>
            <a:r>
              <a:rPr dirty="0" err="1"/>
              <a:t>당하고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827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them! They have taken the way of Cain;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rushed for profit into Balaam's error;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been destroyed in Korah's rebellion.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염치도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먹으며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배만</a:t>
            </a:r>
            <a:r>
              <a:rPr dirty="0"/>
              <a:t> </a:t>
            </a:r>
            <a:r>
              <a:rPr dirty="0" err="1"/>
              <a:t>채우는</a:t>
            </a:r>
            <a:r>
              <a:rPr dirty="0"/>
              <a:t> </a:t>
            </a:r>
            <a:r>
              <a:rPr dirty="0" err="1"/>
              <a:t>여러분의</a:t>
            </a:r>
            <a:r>
              <a:rPr dirty="0"/>
              <a:t> </a:t>
            </a:r>
            <a:r>
              <a:rPr dirty="0" err="1"/>
              <a:t>애찬의</a:t>
            </a:r>
            <a:r>
              <a:rPr dirty="0"/>
              <a:t> </a:t>
            </a:r>
            <a:r>
              <a:rPr dirty="0" err="1"/>
              <a:t>치욕이며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바람에</a:t>
            </a:r>
            <a:r>
              <a:rPr dirty="0"/>
              <a:t> </a:t>
            </a:r>
            <a:r>
              <a:rPr dirty="0" err="1"/>
              <a:t>떠다니는</a:t>
            </a:r>
            <a:r>
              <a:rPr dirty="0"/>
              <a:t> 비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구름이며</a:t>
            </a:r>
            <a:r>
              <a:rPr dirty="0"/>
              <a:t> 두 번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뽑힌</a:t>
            </a:r>
            <a:r>
              <a:rPr dirty="0"/>
              <a:t> </a:t>
            </a:r>
            <a:r>
              <a:rPr dirty="0" err="1"/>
              <a:t>열매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가을</a:t>
            </a:r>
            <a:r>
              <a:rPr dirty="0"/>
              <a:t> </a:t>
            </a:r>
            <a:r>
              <a:rPr dirty="0" err="1"/>
              <a:t>나무며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74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men are blemishes at your love feasts, eating with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the slightest qualm -- shepherds who feed only themselves.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clouds without rain, blown along by the wind; autumn trees,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fruit and uprooted -- twice dead.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내뿜는</a:t>
            </a:r>
            <a:r>
              <a:rPr dirty="0"/>
              <a:t> </a:t>
            </a:r>
            <a:r>
              <a:rPr dirty="0" err="1"/>
              <a:t>거친</a:t>
            </a:r>
            <a:r>
              <a:rPr dirty="0"/>
              <a:t> </a:t>
            </a:r>
            <a:r>
              <a:rPr dirty="0" err="1"/>
              <a:t>파도며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칠흑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어둠에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떠도는</a:t>
            </a:r>
            <a:r>
              <a:rPr dirty="0"/>
              <a:t> </a:t>
            </a:r>
            <a:r>
              <a:rPr dirty="0" err="1"/>
              <a:t>별들입니다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22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wild waves of the sea, foaming up their shame;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wandering stars, for whom blackest darkness has been reserved forever.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08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아담의</a:t>
            </a:r>
            <a:r>
              <a:rPr dirty="0"/>
              <a:t> 7대손 </a:t>
            </a:r>
            <a:r>
              <a:rPr dirty="0" err="1"/>
              <a:t>에녹도</a:t>
            </a:r>
            <a:r>
              <a:rPr dirty="0"/>
              <a:t> </a:t>
            </a:r>
            <a:r>
              <a:rPr dirty="0" err="1"/>
              <a:t>이들에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예언했습니다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수만</a:t>
            </a:r>
            <a:r>
              <a:rPr dirty="0"/>
              <a:t> </a:t>
            </a:r>
            <a:r>
              <a:rPr dirty="0" err="1"/>
              <a:t>성도들과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임하셨으니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801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Enoch, the seventh from Adam, prophesied about these men: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"See, the Lord is coming with thousands upon thousands of his holy 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9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심판하시고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불경건한</a:t>
            </a:r>
            <a:r>
              <a:rPr dirty="0"/>
              <a:t> </a:t>
            </a:r>
            <a:r>
              <a:rPr dirty="0" err="1"/>
              <a:t>행실과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죄인들이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모욕적</a:t>
            </a:r>
            <a:r>
              <a:rPr dirty="0"/>
              <a:t> </a:t>
            </a:r>
            <a:r>
              <a:rPr dirty="0" err="1"/>
              <a:t>언사들을</a:t>
            </a:r>
            <a:r>
              <a:rPr dirty="0"/>
              <a:t> </a:t>
            </a:r>
            <a:r>
              <a:rPr dirty="0" err="1"/>
              <a:t>책망하시려는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38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judge everyone, and to convict all the ungodly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all the ungodly acts they have done in the ungodly 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all the harsh words ungodly sinners have spoken against him."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원망하는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r>
              <a:rPr dirty="0" err="1"/>
              <a:t>불평하는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정욕을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행하는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이익을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안면</a:t>
            </a:r>
            <a:r>
              <a:rPr dirty="0"/>
              <a:t> </a:t>
            </a:r>
            <a:r>
              <a:rPr dirty="0" err="1"/>
              <a:t>몰수하고</a:t>
            </a:r>
            <a:r>
              <a:rPr dirty="0"/>
              <a:t> </a:t>
            </a:r>
            <a:r>
              <a:rPr dirty="0" err="1"/>
              <a:t>아첨을</a:t>
            </a:r>
            <a:r>
              <a:rPr dirty="0"/>
              <a:t> </a:t>
            </a:r>
            <a:r>
              <a:rPr dirty="0" err="1"/>
              <a:t>떠는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men are grumblers and faultfinders;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follow their own evil desires; they boast about themselves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flatter others for their own advantage.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사도들이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말씀들을</a:t>
            </a:r>
            <a:r>
              <a:rPr dirty="0"/>
              <a:t> </a:t>
            </a:r>
            <a:r>
              <a:rPr dirty="0" err="1"/>
              <a:t>기억하십시오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74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But, dear friends, remember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the apostles of our Lord Jesus Christ foretold.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31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사도들은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“</a:t>
            </a:r>
            <a:r>
              <a:rPr dirty="0" err="1"/>
              <a:t>마지막</a:t>
            </a:r>
            <a:r>
              <a:rPr dirty="0"/>
              <a:t> 때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경건하지</a:t>
            </a:r>
            <a:r>
              <a:rPr dirty="0"/>
              <a:t> </a:t>
            </a:r>
            <a:r>
              <a:rPr dirty="0" err="1"/>
              <a:t>못한</a:t>
            </a:r>
            <a:r>
              <a:rPr dirty="0"/>
              <a:t> </a:t>
            </a:r>
            <a:r>
              <a:rPr dirty="0" err="1"/>
              <a:t>정욕을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조롱하는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벧후3:3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19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you, "In the last times there will be scoffers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follow their own ungodly desires."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분열을</a:t>
            </a:r>
            <a:r>
              <a:rPr dirty="0"/>
              <a:t> </a:t>
            </a:r>
            <a:r>
              <a:rPr dirty="0" err="1"/>
              <a:t>일으키는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r>
              <a:rPr dirty="0" err="1"/>
              <a:t>육신을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832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men who divide you, who follow mere natural instincts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have the Spirit.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여러분에게 긍휼과 평강과 사랑이 더욱 풍성하기를 빕니다.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Mercy, peace and love be yours in abundance.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여러분은</a:t>
            </a:r>
            <a:r>
              <a:rPr dirty="0"/>
              <a:t>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믿음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건축하고</a:t>
            </a:r>
            <a:r>
              <a:rPr dirty="0"/>
              <a:t> </a:t>
            </a:r>
            <a:r>
              <a:rPr dirty="0" err="1"/>
              <a:t>성령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기도하며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682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you, dear friends, build yourselves up in your most holy faith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pray in the Holy Spirit.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384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영생에</a:t>
            </a:r>
            <a:r>
              <a:rPr dirty="0"/>
              <a:t> </a:t>
            </a:r>
            <a:r>
              <a:rPr dirty="0" err="1"/>
              <a:t>이르도록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사랑</a:t>
            </a:r>
            <a:r>
              <a:rPr dirty="0"/>
              <a:t>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긍휼을</a:t>
            </a:r>
            <a:r>
              <a:rPr dirty="0"/>
              <a:t> </a:t>
            </a:r>
            <a:r>
              <a:rPr dirty="0" err="1"/>
              <a:t>기다리십시오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5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Keep yourselves in God's love as you wait for the mercy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our Lord Jesus Christ to bring you to eternal life.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의심하는 사람들을 불쌍히 여기십시오.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 merciful to those who doubt;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또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불에서</a:t>
            </a:r>
            <a:r>
              <a:rPr dirty="0"/>
              <a:t> </a:t>
            </a:r>
            <a:r>
              <a:rPr dirty="0" err="1"/>
              <a:t>끌어내어</a:t>
            </a:r>
            <a:r>
              <a:rPr dirty="0"/>
              <a:t> </a:t>
            </a:r>
            <a:r>
              <a:rPr dirty="0" err="1"/>
              <a:t>구원하십시오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육체로</a:t>
            </a:r>
            <a:r>
              <a:rPr dirty="0"/>
              <a:t> </a:t>
            </a:r>
            <a:r>
              <a:rPr dirty="0" err="1"/>
              <a:t>더러워진</a:t>
            </a:r>
            <a:r>
              <a:rPr dirty="0"/>
              <a:t> </a:t>
            </a:r>
            <a:r>
              <a:rPr dirty="0" err="1"/>
              <a:t>옷까지도</a:t>
            </a:r>
            <a:r>
              <a:rPr dirty="0"/>
              <a:t> </a:t>
            </a:r>
            <a:r>
              <a:rPr dirty="0" err="1"/>
              <a:t>미워하지만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마음으로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071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snatch others from the fire and save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others show mercy, mixed with fear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hating even the clothing stained by corrupted flesh.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81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지켜</a:t>
            </a:r>
            <a:r>
              <a:rPr dirty="0"/>
              <a:t> </a:t>
            </a:r>
            <a:r>
              <a:rPr dirty="0" err="1"/>
              <a:t>넘어지지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기쁨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흠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서게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수 </a:t>
            </a:r>
            <a:r>
              <a:rPr dirty="0" err="1"/>
              <a:t>있는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69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who is able to keep you from falling and to present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his glorious presence without fault and with great joy --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57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유일하신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구주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그리스도로</a:t>
            </a:r>
            <a:r>
              <a:rPr dirty="0"/>
              <a:t> </a:t>
            </a:r>
            <a:r>
              <a:rPr dirty="0" err="1"/>
              <a:t>말미암아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영광과</a:t>
            </a:r>
            <a:r>
              <a:rPr dirty="0"/>
              <a:t> </a:t>
            </a:r>
            <a:r>
              <a:rPr dirty="0" err="1"/>
              <a:t>위엄과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권세가</a:t>
            </a:r>
            <a:r>
              <a:rPr dirty="0"/>
              <a:t> </a:t>
            </a:r>
            <a:r>
              <a:rPr dirty="0" err="1"/>
              <a:t>만세</a:t>
            </a:r>
            <a:r>
              <a:rPr dirty="0"/>
              <a:t> </a:t>
            </a:r>
            <a:r>
              <a:rPr dirty="0" err="1"/>
              <a:t>전부터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지금과</a:t>
            </a:r>
            <a:r>
              <a:rPr dirty="0"/>
              <a:t> </a:t>
            </a:r>
            <a:r>
              <a:rPr dirty="0" err="1"/>
              <a:t>영원무궁토록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98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only God our Savior be glory, majesty, power and authority,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through Jesus Christ our Lord, before all ages, now and forevermore! Amen.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사람들이여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구원에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쓰려고</a:t>
            </a:r>
            <a:r>
              <a:rPr dirty="0"/>
              <a:t> </a:t>
            </a:r>
            <a:r>
              <a:rPr dirty="0" err="1"/>
              <a:t>마음먹었습니다</a:t>
            </a:r>
            <a:r>
              <a:rPr dirty="0"/>
              <a:t>. 그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성도들에게</a:t>
            </a:r>
            <a:r>
              <a:rPr dirty="0"/>
              <a:t> </a:t>
            </a: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싸우라는</a:t>
            </a:r>
            <a:r>
              <a:rPr dirty="0"/>
              <a:t> </a:t>
            </a:r>
            <a:r>
              <a:rPr dirty="0" err="1"/>
              <a:t>편지로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권면해야겠다는</a:t>
            </a:r>
            <a:r>
              <a:rPr dirty="0"/>
              <a:t> </a:t>
            </a:r>
            <a:r>
              <a:rPr dirty="0" err="1"/>
              <a:t>생각이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2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Dear friends, although I was very eager to write to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salvation we share, I felt I had to write and urge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contend for the faith that was once for all entrusted to the saints.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슬그머니</a:t>
            </a:r>
            <a:r>
              <a:rPr dirty="0"/>
              <a:t> </a:t>
            </a:r>
            <a:r>
              <a:rPr dirty="0" err="1"/>
              <a:t>들어왔기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이들은</a:t>
            </a:r>
            <a:r>
              <a:rPr dirty="0"/>
              <a:t> </a:t>
            </a:r>
            <a:r>
              <a:rPr dirty="0" err="1"/>
              <a:t>오래전부터</a:t>
            </a:r>
            <a:r>
              <a:rPr dirty="0"/>
              <a:t> 이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기록된</a:t>
            </a:r>
            <a:r>
              <a:rPr dirty="0"/>
              <a:t> </a:t>
            </a:r>
            <a:r>
              <a:rPr dirty="0" err="1"/>
              <a:t>사람들로서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경건치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뿐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바꾸며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유일한</a:t>
            </a:r>
            <a:r>
              <a:rPr dirty="0"/>
              <a:t> </a:t>
            </a:r>
            <a:r>
              <a:rPr dirty="0" err="1"/>
              <a:t>주권자신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부인하는</a:t>
            </a:r>
            <a:r>
              <a:rPr dirty="0"/>
              <a:t> </a:t>
            </a:r>
            <a:r>
              <a:rPr dirty="0" err="1"/>
              <a:t>사람들입니다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00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certain men whose condemnation was written about long ago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secretly slipped in among you. They are godless men,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change the grace of our God into a license for immorality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deny Jesus Christ our only Sovereign and Lord.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496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여러분이</a:t>
            </a:r>
            <a:r>
              <a:rPr dirty="0"/>
              <a:t> 다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있겠지만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한 번 </a:t>
            </a:r>
            <a:r>
              <a:rPr dirty="0" err="1"/>
              <a:t>상기시켜</a:t>
            </a:r>
            <a:r>
              <a:rPr dirty="0"/>
              <a:t>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싶습니다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단번에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내시고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멸망시키셨으며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922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already know all this, I want to remind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Lord delivered his people out of Egypt,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later destroyed those who did not believe.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처음</a:t>
            </a:r>
            <a:r>
              <a:rPr dirty="0"/>
              <a:t> </a:t>
            </a:r>
            <a:r>
              <a:rPr dirty="0" err="1"/>
              <a:t>지위를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처소를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/>
              <a:t>천사들을</a:t>
            </a:r>
            <a:r>
              <a:rPr dirty="0"/>
              <a:t> 큰 </a:t>
            </a:r>
            <a:r>
              <a:rPr dirty="0" err="1"/>
              <a:t>날의</a:t>
            </a:r>
            <a:r>
              <a:rPr dirty="0"/>
              <a:t> </a:t>
            </a:r>
            <a:r>
              <a:rPr dirty="0" err="1"/>
              <a:t>심판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사슬에</a:t>
            </a:r>
            <a:r>
              <a:rPr dirty="0"/>
              <a:t> </a:t>
            </a:r>
            <a:r>
              <a:rPr dirty="0" err="1"/>
              <a:t>묶어</a:t>
            </a:r>
            <a:r>
              <a:rPr dirty="0"/>
              <a:t> </a:t>
            </a: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가두셨습니다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04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angels who did not keep their positions of authority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abandoned their own home -- these he has kept in darkness,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bound with everlasting chains for judgment on the great Day.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마찬가지로</a:t>
            </a:r>
            <a:r>
              <a:rPr dirty="0"/>
              <a:t> </a:t>
            </a:r>
            <a:r>
              <a:rPr dirty="0" err="1"/>
              <a:t>소돔과</a:t>
            </a:r>
            <a:r>
              <a:rPr dirty="0"/>
              <a:t> </a:t>
            </a:r>
            <a:r>
              <a:rPr dirty="0" err="1"/>
              <a:t>고모라와</a:t>
            </a:r>
            <a:r>
              <a:rPr dirty="0"/>
              <a:t> 그 </a:t>
            </a:r>
            <a:r>
              <a:rPr dirty="0" err="1"/>
              <a:t>주위의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성들도</a:t>
            </a:r>
            <a:r>
              <a:rPr dirty="0"/>
              <a:t> </a:t>
            </a:r>
            <a:r>
              <a:rPr dirty="0" err="1"/>
              <a:t>음란을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이상한</a:t>
            </a:r>
            <a:r>
              <a:rPr dirty="0"/>
              <a:t> </a:t>
            </a:r>
            <a:r>
              <a:rPr dirty="0" err="1"/>
              <a:t>색욕을</a:t>
            </a:r>
            <a:r>
              <a:rPr dirty="0"/>
              <a:t> </a:t>
            </a:r>
            <a:r>
              <a:rPr dirty="0" err="1"/>
              <a:t>따라가다가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불의</a:t>
            </a:r>
            <a:r>
              <a:rPr dirty="0"/>
              <a:t> </a:t>
            </a:r>
            <a:r>
              <a:rPr dirty="0" err="1"/>
              <a:t>형벌을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본보기가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63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similar way, Sodom and Gomorrah and the surrounding towns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gave themselves up to sexual immorality and perversion.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serve as an example of those who suffer the punishment of eternal fire.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똑같은</a:t>
            </a:r>
            <a:r>
              <a:rPr dirty="0"/>
              <a:t> </a:t>
            </a:r>
            <a:r>
              <a:rPr dirty="0" err="1"/>
              <a:t>방식으로</a:t>
            </a:r>
            <a:r>
              <a:rPr dirty="0"/>
              <a:t> 이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꿈꾸면서</a:t>
            </a:r>
            <a:r>
              <a:rPr dirty="0"/>
              <a:t> </a:t>
            </a:r>
            <a:r>
              <a:rPr dirty="0" err="1"/>
              <a:t>육체를</a:t>
            </a:r>
            <a:r>
              <a:rPr dirty="0"/>
              <a:t> </a:t>
            </a:r>
            <a:r>
              <a:rPr dirty="0" err="1"/>
              <a:t>더럽히고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권세를</a:t>
            </a:r>
            <a:r>
              <a:rPr dirty="0"/>
              <a:t> </a:t>
            </a:r>
            <a:r>
              <a:rPr dirty="0" err="1"/>
              <a:t>무시하고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영광스런</a:t>
            </a:r>
            <a:r>
              <a:rPr dirty="0"/>
              <a:t> </a:t>
            </a:r>
            <a:r>
              <a:rPr dirty="0" err="1"/>
              <a:t>존재들을</a:t>
            </a:r>
            <a:r>
              <a:rPr dirty="0"/>
              <a:t> </a:t>
            </a:r>
            <a:r>
              <a:rPr dirty="0" err="1"/>
              <a:t>모독합니다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88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very same way, these dreamers pollute their own bodies,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reject authority and slander celestial beings.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유다서 Jude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시체를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마귀와</a:t>
            </a:r>
            <a:r>
              <a:rPr dirty="0"/>
              <a:t> </a:t>
            </a:r>
            <a:r>
              <a:rPr dirty="0" err="1"/>
              <a:t>논쟁을</a:t>
            </a:r>
            <a:r>
              <a:rPr dirty="0"/>
              <a:t> </a:t>
            </a:r>
            <a:r>
              <a:rPr dirty="0" err="1"/>
              <a:t>벌였던</a:t>
            </a:r>
            <a:r>
              <a:rPr dirty="0"/>
              <a:t> </a:t>
            </a:r>
            <a:r>
              <a:rPr dirty="0" err="1"/>
              <a:t>천사장</a:t>
            </a:r>
            <a:r>
              <a:rPr dirty="0"/>
              <a:t> </a:t>
            </a:r>
            <a:r>
              <a:rPr dirty="0" err="1"/>
              <a:t>미가엘도</a:t>
            </a:r>
            <a:r>
              <a:rPr dirty="0"/>
              <a:t> </a:t>
            </a:r>
            <a:r>
              <a:rPr dirty="0" err="1"/>
              <a:t>비방하는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내리지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다만</a:t>
            </a:r>
            <a:r>
              <a:rPr dirty="0"/>
              <a:t> 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꾸짖으시기를</a:t>
            </a:r>
            <a:r>
              <a:rPr dirty="0"/>
              <a:t> </a:t>
            </a:r>
            <a:r>
              <a:rPr dirty="0" err="1"/>
              <a:t>빈다”고만</a:t>
            </a:r>
            <a:r>
              <a:rPr dirty="0"/>
              <a:t> </a:t>
            </a:r>
            <a:r>
              <a:rPr dirty="0" err="1"/>
              <a:t>말했을</a:t>
            </a:r>
            <a:r>
              <a:rPr dirty="0"/>
              <a:t> </a:t>
            </a:r>
            <a:r>
              <a:rPr dirty="0" err="1"/>
              <a:t>뿐입니다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278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even the archangel Michael, when he was disputing with the devil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the body of Moses, did not dare to bring a slanderous accusation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him, but said, "The Lord rebuke you!"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1370</Words>
  <Application>Microsoft Office PowerPoint</Application>
  <PresentationFormat>와이드스크린</PresentationFormat>
  <Paragraphs>145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2022-09-06T08:33:25Z</dcterms:modified>
</cp:coreProperties>
</file>