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6" d="100"/>
          <a:sy n="106" d="100"/>
        </p:scale>
        <p:origin x="35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8102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계시입니다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곧 </a:t>
            </a:r>
            <a:r>
              <a:rPr dirty="0" err="1"/>
              <a:t>일어날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종들에게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주시려고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그리스도에게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그리스도께서는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천사를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종 </a:t>
            </a:r>
            <a:r>
              <a:rPr dirty="0" err="1"/>
              <a:t>요한에게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나타내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086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revelation of Jesus Christ, which God gave him to show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servants what must soon take place. He made it known by sending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angel to his servant John,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177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성령께</a:t>
            </a:r>
            <a:r>
              <a:rPr dirty="0"/>
              <a:t> </a:t>
            </a:r>
            <a:r>
              <a:rPr dirty="0" err="1"/>
              <a:t>사로잡혀</a:t>
            </a:r>
            <a:r>
              <a:rPr dirty="0"/>
              <a:t> </a:t>
            </a:r>
            <a:r>
              <a:rPr dirty="0" err="1"/>
              <a:t>있었는데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뒤에서</a:t>
            </a:r>
            <a:r>
              <a:rPr dirty="0"/>
              <a:t> </a:t>
            </a:r>
            <a:r>
              <a:rPr dirty="0" err="1"/>
              <a:t>울리는</a:t>
            </a:r>
            <a:r>
              <a:rPr dirty="0"/>
              <a:t> </a:t>
            </a:r>
            <a:r>
              <a:rPr dirty="0" err="1"/>
              <a:t>나팔소리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큰 </a:t>
            </a:r>
            <a:r>
              <a:rPr dirty="0" err="1"/>
              <a:t>음성을</a:t>
            </a:r>
            <a:r>
              <a:rPr dirty="0"/>
              <a:t> </a:t>
            </a:r>
            <a:r>
              <a:rPr dirty="0" err="1"/>
              <a:t>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415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Lord's Day I was in the Spirit,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heard behind me a loud voice like a trumpet,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134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말씀하시기를</a:t>
            </a:r>
            <a:r>
              <a:rPr dirty="0"/>
              <a:t> “</a:t>
            </a:r>
            <a:r>
              <a:rPr dirty="0" err="1"/>
              <a:t>네가</a:t>
            </a:r>
            <a:r>
              <a:rPr dirty="0"/>
              <a:t> 본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책에</a:t>
            </a:r>
            <a:r>
              <a:rPr dirty="0"/>
              <a:t> </a:t>
            </a:r>
            <a:r>
              <a:rPr dirty="0" err="1"/>
              <a:t>기록해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교회</a:t>
            </a:r>
            <a:r>
              <a:rPr dirty="0"/>
              <a:t>, 곧 </a:t>
            </a:r>
            <a:r>
              <a:rPr dirty="0" err="1"/>
              <a:t>에베소</a:t>
            </a:r>
            <a:r>
              <a:rPr dirty="0"/>
              <a:t>, </a:t>
            </a:r>
            <a:r>
              <a:rPr dirty="0" err="1"/>
              <a:t>서머나</a:t>
            </a:r>
            <a:r>
              <a:rPr dirty="0"/>
              <a:t>, </a:t>
            </a:r>
            <a:r>
              <a:rPr dirty="0" err="1"/>
              <a:t>버가모</a:t>
            </a:r>
            <a:r>
              <a:rPr dirty="0"/>
              <a:t>, </a:t>
            </a:r>
            <a:r>
              <a:rPr dirty="0" err="1"/>
              <a:t>두아디라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사데</a:t>
            </a:r>
            <a:r>
              <a:rPr dirty="0"/>
              <a:t>, </a:t>
            </a:r>
            <a:r>
              <a:rPr dirty="0" err="1"/>
              <a:t>빌라델비아</a:t>
            </a:r>
            <a:r>
              <a:rPr dirty="0"/>
              <a:t>, </a:t>
            </a:r>
            <a:r>
              <a:rPr dirty="0" err="1"/>
              <a:t>라오디게아</a:t>
            </a:r>
            <a:r>
              <a:rPr dirty="0"/>
              <a:t> </a:t>
            </a:r>
            <a:r>
              <a:rPr dirty="0" err="1"/>
              <a:t>교회로</a:t>
            </a:r>
            <a:r>
              <a:rPr dirty="0"/>
              <a:t> </a:t>
            </a:r>
            <a:r>
              <a:rPr dirty="0" err="1"/>
              <a:t>보내라”고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425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said: "Write on a scroll what you see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send it to the seven churches: to Ephesus, Smyrna,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Pergamum, Thyatira, Sardis, Philadelphia and Laodicea."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406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말씀하신</a:t>
            </a:r>
            <a:r>
              <a:rPr dirty="0"/>
              <a:t> </a:t>
            </a:r>
            <a:r>
              <a:rPr dirty="0" err="1"/>
              <a:t>음성을</a:t>
            </a:r>
            <a:r>
              <a:rPr dirty="0"/>
              <a:t> </a:t>
            </a:r>
            <a:r>
              <a:rPr dirty="0" err="1"/>
              <a:t>알아보려고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돌렸습니다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돌렸을</a:t>
            </a:r>
            <a:r>
              <a:rPr dirty="0"/>
              <a:t> 때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금촛대가</a:t>
            </a:r>
            <a:r>
              <a:rPr dirty="0"/>
              <a:t> </a:t>
            </a:r>
            <a:r>
              <a:rPr dirty="0" err="1"/>
              <a:t>보였고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072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turned around to see the voice that was speaking to me.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when I turned I saw seven golden lampstands,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198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그 </a:t>
            </a:r>
            <a:r>
              <a:rPr dirty="0" err="1"/>
              <a:t>촛대들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인자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끌리는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입고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가슴에</a:t>
            </a:r>
            <a:r>
              <a:rPr dirty="0"/>
              <a:t> </a:t>
            </a:r>
            <a:r>
              <a:rPr dirty="0" err="1"/>
              <a:t>금띠를</a:t>
            </a:r>
            <a:r>
              <a:rPr dirty="0"/>
              <a:t> </a:t>
            </a:r>
            <a:r>
              <a:rPr dirty="0" err="1"/>
              <a:t>띠고</a:t>
            </a:r>
            <a:r>
              <a:rPr dirty="0"/>
              <a:t> </a:t>
            </a:r>
            <a:r>
              <a:rPr dirty="0" err="1"/>
              <a:t>계셨습니다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534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among the lampstands was someone "like a son of man,"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dressed in a robe reaching down to his feet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with a golden sash around his chest.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504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머리와</a:t>
            </a:r>
            <a:r>
              <a:rPr dirty="0"/>
              <a:t> </a:t>
            </a:r>
            <a:r>
              <a:rPr dirty="0" err="1"/>
              <a:t>머리칼은</a:t>
            </a:r>
            <a:r>
              <a:rPr dirty="0"/>
              <a:t> 흰 </a:t>
            </a:r>
            <a:r>
              <a:rPr dirty="0" err="1"/>
              <a:t>양털과</a:t>
            </a:r>
            <a:r>
              <a:rPr dirty="0"/>
              <a:t> </a:t>
            </a:r>
            <a:r>
              <a:rPr dirty="0" err="1"/>
              <a:t>눈처럼</a:t>
            </a:r>
            <a:r>
              <a:rPr dirty="0"/>
              <a:t> </a:t>
            </a:r>
            <a:r>
              <a:rPr dirty="0" err="1"/>
              <a:t>희고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눈은</a:t>
            </a:r>
            <a:r>
              <a:rPr dirty="0"/>
              <a:t> </a:t>
            </a:r>
            <a:r>
              <a:rPr dirty="0" err="1"/>
              <a:t>타오르는</a:t>
            </a:r>
            <a:r>
              <a:rPr dirty="0"/>
              <a:t> </a:t>
            </a:r>
            <a:r>
              <a:rPr dirty="0" err="1"/>
              <a:t>불과</a:t>
            </a:r>
            <a:r>
              <a:rPr dirty="0"/>
              <a:t> </a:t>
            </a:r>
            <a:r>
              <a:rPr dirty="0" err="1"/>
              <a:t>같고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962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head and hair were white like wool, as white as snow,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eyes were like blazing fire.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494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발들은</a:t>
            </a:r>
            <a:r>
              <a:rPr dirty="0"/>
              <a:t> </a:t>
            </a:r>
            <a:r>
              <a:rPr dirty="0" err="1"/>
              <a:t>용광로에서</a:t>
            </a:r>
            <a:r>
              <a:rPr dirty="0"/>
              <a:t> </a:t>
            </a:r>
            <a:r>
              <a:rPr dirty="0" err="1"/>
              <a:t>제련된</a:t>
            </a:r>
            <a:r>
              <a:rPr dirty="0"/>
              <a:t> </a:t>
            </a:r>
            <a:r>
              <a:rPr dirty="0" err="1"/>
              <a:t>청동</a:t>
            </a:r>
            <a:r>
              <a:rPr dirty="0"/>
              <a:t> </a:t>
            </a:r>
            <a:r>
              <a:rPr dirty="0" err="1"/>
              <a:t>같고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음성은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물소리와</a:t>
            </a:r>
            <a:r>
              <a:rPr dirty="0"/>
              <a:t> </a:t>
            </a:r>
            <a:r>
              <a:rPr dirty="0" err="1"/>
              <a:t>같았습니다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493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feet were like bronze glowing in a furnace,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voice was like the sound of rushing waters.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0223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오른손에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별을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계셨으며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입에서는</a:t>
            </a:r>
            <a:r>
              <a:rPr dirty="0"/>
              <a:t> </a:t>
            </a:r>
            <a:r>
              <a:rPr dirty="0" err="1"/>
              <a:t>좌우에</a:t>
            </a:r>
            <a:r>
              <a:rPr dirty="0"/>
              <a:t> 날 선 </a:t>
            </a:r>
            <a:r>
              <a:rPr dirty="0" err="1"/>
              <a:t>검이</a:t>
            </a:r>
            <a:r>
              <a:rPr dirty="0"/>
              <a:t> </a:t>
            </a:r>
            <a:r>
              <a:rPr dirty="0" err="1"/>
              <a:t>나왔고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얼굴은</a:t>
            </a:r>
            <a:r>
              <a:rPr dirty="0"/>
              <a:t> </a:t>
            </a:r>
            <a:r>
              <a:rPr dirty="0" err="1"/>
              <a:t>해가</a:t>
            </a:r>
            <a:r>
              <a:rPr dirty="0"/>
              <a:t> 힘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비추는</a:t>
            </a:r>
            <a:r>
              <a:rPr dirty="0"/>
              <a:t> 것 </a:t>
            </a:r>
            <a:r>
              <a:rPr dirty="0" err="1"/>
              <a:t>같았습니다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423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his right hand he held seven stars,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out of his mouth came a sharp double-edged sword.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face was like the sun shining in all its brilliance.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932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볼 때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사람처럼</a:t>
            </a:r>
            <a:r>
              <a:rPr lang="en-US" altLang="ko-KR" dirty="0"/>
              <a:t> </a:t>
            </a:r>
            <a:r>
              <a:rPr dirty="0" err="1"/>
              <a:t>그분의</a:t>
            </a:r>
            <a:r>
              <a:rPr dirty="0"/>
              <a:t> 발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엎드러졌습니다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오른손을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얹고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처음이요</a:t>
            </a:r>
            <a:r>
              <a:rPr dirty="0"/>
              <a:t> </a:t>
            </a:r>
            <a:r>
              <a:rPr dirty="0" err="1"/>
              <a:t>마지막이다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778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 saw him, I fell at his feet as though dead.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placed his right hand on me and said: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not be afraid.</a:t>
            </a:r>
            <a:r>
              <a:rPr lang="en-US" altLang="ko-KR" dirty="0"/>
              <a:t> </a:t>
            </a:r>
            <a:r>
              <a:rPr dirty="0"/>
              <a:t>I am the First and the Last.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271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자다</a:t>
            </a:r>
            <a:r>
              <a:rPr dirty="0"/>
              <a:t>.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죽었었으나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영원토록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자니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죽음과</a:t>
            </a:r>
            <a:r>
              <a:rPr dirty="0"/>
              <a:t> </a:t>
            </a:r>
            <a:r>
              <a:rPr dirty="0" err="1"/>
              <a:t>음부의</a:t>
            </a:r>
            <a:r>
              <a:rPr dirty="0"/>
              <a:t> </a:t>
            </a:r>
            <a:r>
              <a:rPr dirty="0" err="1"/>
              <a:t>열쇠들을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912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the Living One; I was dead, and behold I am alive for ever and ever!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hold the keys of death and Hades.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271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본 </a:t>
            </a:r>
            <a:r>
              <a:rPr dirty="0" err="1"/>
              <a:t>것들과</a:t>
            </a:r>
            <a:r>
              <a:rPr dirty="0"/>
              <a:t> </a:t>
            </a: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일들과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일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일어날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기록하여라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636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"Write, therefore, what you have seen,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is now and what will take place later.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406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요한은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본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증언합니다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그것은</a:t>
            </a:r>
            <a:r>
              <a:rPr dirty="0"/>
              <a:t> 곧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말씀과</a:t>
            </a:r>
            <a:r>
              <a:rPr dirty="0"/>
              <a:t>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증언입니다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384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testifies to everything he saw </a:t>
            </a:r>
            <a:r>
              <a:rPr lang="en-US" altLang="ko-KR" dirty="0"/>
              <a:t>--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is, the word of God and the testimony of Jesus Christ.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437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네가</a:t>
            </a:r>
            <a:r>
              <a:rPr dirty="0"/>
              <a:t> 본 내 </a:t>
            </a:r>
            <a:r>
              <a:rPr dirty="0" err="1"/>
              <a:t>오른손의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별과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금촛대의</a:t>
            </a:r>
            <a:r>
              <a:rPr dirty="0"/>
              <a:t> </a:t>
            </a:r>
            <a:r>
              <a:rPr dirty="0" err="1"/>
              <a:t>비밀은</a:t>
            </a:r>
            <a:r>
              <a:rPr dirty="0"/>
              <a:t> </a:t>
            </a:r>
            <a:r>
              <a:rPr dirty="0" err="1"/>
              <a:t>이것이니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별은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교회의</a:t>
            </a:r>
            <a:r>
              <a:rPr dirty="0"/>
              <a:t> </a:t>
            </a:r>
            <a:r>
              <a:rPr dirty="0" err="1"/>
              <a:t>사자들이요</a:t>
            </a:r>
            <a:r>
              <a:rPr dirty="0"/>
              <a:t>,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촛대는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교회다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512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mystery of the seven stars that you saw in my right hand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of the seven golden lampstands is this: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seven stars are the angels of the seven churches,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seven lampstands are the seven churches.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177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이 </a:t>
            </a:r>
            <a:r>
              <a:rPr dirty="0" err="1"/>
              <a:t>예언의</a:t>
            </a:r>
            <a:r>
              <a:rPr dirty="0"/>
              <a:t> </a:t>
            </a:r>
            <a:r>
              <a:rPr dirty="0" err="1"/>
              <a:t>말씀들을</a:t>
            </a:r>
            <a:r>
              <a:rPr dirty="0"/>
              <a:t> </a:t>
            </a:r>
            <a:r>
              <a:rPr dirty="0" err="1"/>
              <a:t>읽는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듣는</a:t>
            </a:r>
            <a:r>
              <a:rPr dirty="0"/>
              <a:t> </a:t>
            </a:r>
            <a:r>
              <a:rPr dirty="0" err="1"/>
              <a:t>사람들과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기록된</a:t>
            </a:r>
            <a:r>
              <a:rPr dirty="0"/>
              <a:t> </a:t>
            </a:r>
            <a:r>
              <a:rPr dirty="0" err="1"/>
              <a:t>것들을</a:t>
            </a:r>
            <a:r>
              <a:rPr dirty="0"/>
              <a:t> </a:t>
            </a:r>
            <a:r>
              <a:rPr dirty="0" err="1"/>
              <a:t>지키는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복이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왔기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772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Blessed is the one who reads the words of this prophecy,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blessed are those who hear it and take to heart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is written in it, because the time is near.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172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요한은</a:t>
            </a:r>
            <a:r>
              <a:rPr dirty="0"/>
              <a:t> </a:t>
            </a:r>
            <a:r>
              <a:rPr dirty="0" err="1"/>
              <a:t>아시아에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교회에</a:t>
            </a:r>
            <a:r>
              <a:rPr dirty="0"/>
              <a:t> </a:t>
            </a:r>
            <a:r>
              <a:rPr dirty="0" err="1"/>
              <a:t>편지를</a:t>
            </a:r>
            <a:r>
              <a:rPr dirty="0"/>
              <a:t> </a:t>
            </a:r>
            <a:r>
              <a:rPr dirty="0" err="1"/>
              <a:t>씁니다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지금도</a:t>
            </a:r>
            <a:r>
              <a:rPr dirty="0"/>
              <a:t> </a:t>
            </a:r>
            <a:r>
              <a:rPr dirty="0" err="1"/>
              <a:t>계시고</a:t>
            </a:r>
            <a:r>
              <a:rPr dirty="0"/>
              <a:t> </a:t>
            </a:r>
            <a:r>
              <a:rPr dirty="0" err="1"/>
              <a:t>전에도</a:t>
            </a:r>
            <a:r>
              <a:rPr dirty="0"/>
              <a:t> </a:t>
            </a:r>
            <a:r>
              <a:rPr dirty="0" err="1"/>
              <a:t>계셨고</a:t>
            </a:r>
            <a:r>
              <a:rPr dirty="0"/>
              <a:t> </a:t>
            </a:r>
            <a:r>
              <a:rPr dirty="0" err="1"/>
              <a:t>앞으로</a:t>
            </a:r>
            <a:r>
              <a:rPr dirty="0"/>
              <a:t> </a:t>
            </a:r>
            <a:r>
              <a:rPr dirty="0" err="1"/>
              <a:t>오실</a:t>
            </a:r>
            <a:r>
              <a:rPr dirty="0"/>
              <a:t> </a:t>
            </a:r>
            <a:r>
              <a:rPr dirty="0" err="1"/>
              <a:t>분과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보좌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영과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184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John, To the seven churches in the province of Asia: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Grace and peace to you from him who is, and who was,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who is to come, and from the seven spirits before his throne,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8157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충성된</a:t>
            </a:r>
            <a:r>
              <a:rPr dirty="0"/>
              <a:t> </a:t>
            </a:r>
            <a:r>
              <a:rPr dirty="0" err="1"/>
              <a:t>증인이시며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처음</a:t>
            </a:r>
            <a:r>
              <a:rPr dirty="0"/>
              <a:t> </a:t>
            </a:r>
            <a:r>
              <a:rPr dirty="0" err="1"/>
              <a:t>나시고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왕들을</a:t>
            </a:r>
            <a:r>
              <a:rPr dirty="0"/>
              <a:t> </a:t>
            </a:r>
            <a:r>
              <a:rPr dirty="0" err="1"/>
              <a:t>다스리시는</a:t>
            </a:r>
            <a:r>
              <a:rPr dirty="0"/>
              <a:t> </a:t>
            </a:r>
            <a:r>
              <a:rPr dirty="0" err="1"/>
              <a:t>분이신</a:t>
            </a:r>
            <a:r>
              <a:rPr dirty="0"/>
              <a:t>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은혜와</a:t>
            </a:r>
            <a:r>
              <a:rPr dirty="0"/>
              <a:t> </a:t>
            </a:r>
            <a:r>
              <a:rPr dirty="0" err="1"/>
              <a:t>평강이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있기를</a:t>
            </a:r>
            <a:r>
              <a:rPr dirty="0"/>
              <a:t> </a:t>
            </a:r>
            <a:r>
              <a:rPr dirty="0" err="1"/>
              <a:t>빕니다</a:t>
            </a:r>
            <a:r>
              <a:rPr dirty="0"/>
              <a:t>.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사랑하시고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피로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죄에서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해방시켜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분,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288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from Jesus Christ, who is the faithful witness,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firstborn from the dead, and the ruler of the kings of the earth.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him who loves us and has freed us from our sins by his blood,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9964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위해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나라와</a:t>
            </a:r>
            <a:r>
              <a:rPr dirty="0"/>
              <a:t> </a:t>
            </a:r>
            <a:r>
              <a:rPr dirty="0" err="1"/>
              <a:t>제사장들로</a:t>
            </a:r>
            <a:r>
              <a:rPr dirty="0"/>
              <a:t> </a:t>
            </a:r>
            <a:r>
              <a:rPr dirty="0" err="1"/>
              <a:t>삼아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분께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영광과</a:t>
            </a:r>
            <a:r>
              <a:rPr dirty="0"/>
              <a:t> </a:t>
            </a:r>
            <a:r>
              <a:rPr dirty="0" err="1"/>
              <a:t>능력이</a:t>
            </a:r>
            <a:r>
              <a:rPr dirty="0"/>
              <a:t> </a:t>
            </a:r>
            <a:r>
              <a:rPr dirty="0" err="1"/>
              <a:t>세세무궁토록</a:t>
            </a:r>
            <a:r>
              <a:rPr dirty="0"/>
              <a:t> </a:t>
            </a:r>
            <a:r>
              <a:rPr dirty="0" err="1"/>
              <a:t>있기를</a:t>
            </a:r>
            <a:r>
              <a:rPr dirty="0"/>
              <a:t> </a:t>
            </a:r>
            <a:r>
              <a:rPr dirty="0" err="1"/>
              <a:t>빕니다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 err="1"/>
              <a:t>아멘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539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has made us to be a kingdom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priests to serve his God and Father </a:t>
            </a:r>
            <a:r>
              <a:rPr lang="en-US" altLang="ko-KR" dirty="0"/>
              <a:t>--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him be glory</a:t>
            </a:r>
            <a:r>
              <a:rPr lang="en-US" altLang="ko-KR" dirty="0"/>
              <a:t> </a:t>
            </a:r>
            <a:r>
              <a:rPr dirty="0"/>
              <a:t>and power for ever and ever! Amen.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4422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보십시오</a:t>
            </a:r>
            <a:r>
              <a:rPr dirty="0"/>
              <a:t>.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구름을</a:t>
            </a:r>
            <a:r>
              <a:rPr dirty="0"/>
              <a:t> </a:t>
            </a:r>
            <a:r>
              <a:rPr dirty="0" err="1"/>
              <a:t>타고</a:t>
            </a:r>
            <a:r>
              <a:rPr dirty="0"/>
              <a:t> </a:t>
            </a:r>
            <a:r>
              <a:rPr dirty="0" err="1"/>
              <a:t>오십니다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각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볼 </a:t>
            </a:r>
            <a:r>
              <a:rPr dirty="0" err="1"/>
              <a:t>것이며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찔렀던</a:t>
            </a:r>
            <a:r>
              <a:rPr dirty="0"/>
              <a:t> </a:t>
            </a:r>
            <a:r>
              <a:rPr dirty="0" err="1"/>
              <a:t>사람들도</a:t>
            </a:r>
            <a:r>
              <a:rPr dirty="0"/>
              <a:t> 볼 </a:t>
            </a:r>
            <a:r>
              <a:rPr dirty="0" err="1"/>
              <a:t>것이며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민족이</a:t>
            </a:r>
            <a:r>
              <a:rPr dirty="0"/>
              <a:t> </a:t>
            </a:r>
            <a:r>
              <a:rPr dirty="0" err="1"/>
              <a:t>그분으로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통곡할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될 </a:t>
            </a:r>
            <a:r>
              <a:rPr dirty="0" err="1"/>
              <a:t>것입니다</a:t>
            </a:r>
            <a:r>
              <a:rPr dirty="0"/>
              <a:t>. </a:t>
            </a:r>
            <a:r>
              <a:rPr dirty="0" err="1"/>
              <a:t>아멘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Look, he is coming with the clouds, and every eye will see him, even those who pierced him; and all the peoples of the earth will mourn because of him. So shall it be! Amen.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509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주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지금도</a:t>
            </a:r>
            <a:r>
              <a:rPr dirty="0"/>
              <a:t> </a:t>
            </a:r>
            <a:r>
              <a:rPr dirty="0" err="1"/>
              <a:t>계시고</a:t>
            </a:r>
            <a:r>
              <a:rPr dirty="0"/>
              <a:t> </a:t>
            </a:r>
            <a:r>
              <a:rPr dirty="0" err="1"/>
              <a:t>전에도</a:t>
            </a:r>
            <a:r>
              <a:rPr dirty="0"/>
              <a:t> </a:t>
            </a:r>
            <a:r>
              <a:rPr dirty="0" err="1"/>
              <a:t>계셨고</a:t>
            </a:r>
            <a:r>
              <a:rPr dirty="0"/>
              <a:t> </a:t>
            </a:r>
            <a:r>
              <a:rPr dirty="0" err="1"/>
              <a:t>앞으로</a:t>
            </a:r>
            <a:r>
              <a:rPr dirty="0"/>
              <a:t> </a:t>
            </a:r>
            <a:r>
              <a:rPr dirty="0" err="1"/>
              <a:t>오실</a:t>
            </a:r>
            <a:r>
              <a:rPr dirty="0"/>
              <a:t> </a:t>
            </a:r>
            <a:r>
              <a:rPr dirty="0" err="1"/>
              <a:t>분이신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전능자께서</a:t>
            </a:r>
            <a:r>
              <a:rPr dirty="0"/>
              <a:t> </a:t>
            </a:r>
            <a:r>
              <a:rPr dirty="0" err="1"/>
              <a:t>말씀하십니다</a:t>
            </a:r>
            <a:r>
              <a:rPr dirty="0"/>
              <a:t>. “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알파요</a:t>
            </a:r>
            <a:r>
              <a:rPr dirty="0"/>
              <a:t>, </a:t>
            </a:r>
            <a:r>
              <a:rPr dirty="0" err="1"/>
              <a:t>오메가다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937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am the Alpha and the Omega," says the Lord God,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"who is, and who was, and who is to come, the Almighty."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655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여러분의</a:t>
            </a:r>
            <a:r>
              <a:rPr dirty="0"/>
              <a:t> </a:t>
            </a:r>
            <a:r>
              <a:rPr dirty="0" err="1"/>
              <a:t>형제이며</a:t>
            </a:r>
            <a:r>
              <a:rPr dirty="0"/>
              <a:t>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환난과</a:t>
            </a:r>
            <a:r>
              <a:rPr dirty="0"/>
              <a:t> </a:t>
            </a:r>
            <a:r>
              <a:rPr dirty="0" err="1"/>
              <a:t>나라와</a:t>
            </a:r>
            <a:r>
              <a:rPr dirty="0"/>
              <a:t> </a:t>
            </a:r>
            <a:r>
              <a:rPr dirty="0" err="1"/>
              <a:t>인내를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나누는</a:t>
            </a:r>
            <a:r>
              <a:rPr dirty="0"/>
              <a:t> </a:t>
            </a:r>
            <a:r>
              <a:rPr dirty="0" err="1"/>
              <a:t>사람인</a:t>
            </a:r>
            <a:r>
              <a:rPr dirty="0"/>
              <a:t> 나 </a:t>
            </a:r>
            <a:r>
              <a:rPr dirty="0" err="1"/>
              <a:t>요한은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말씀과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증언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밧모</a:t>
            </a:r>
            <a:r>
              <a:rPr dirty="0"/>
              <a:t> </a:t>
            </a:r>
            <a:r>
              <a:rPr dirty="0" err="1"/>
              <a:t>섬에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713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I, John, your brother and companion in the suffering</a:t>
            </a:r>
            <a:r>
              <a:rPr lang="en-US" altLang="ko-KR" dirty="0"/>
              <a:t> </a:t>
            </a:r>
            <a:r>
              <a:rPr dirty="0"/>
              <a:t>and kingdom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patient endurance that are ours in Jesus,</a:t>
            </a:r>
            <a:r>
              <a:rPr lang="en-US" altLang="ko-KR" dirty="0"/>
              <a:t> </a:t>
            </a:r>
            <a:r>
              <a:rPr dirty="0"/>
              <a:t>was on the island of Patmos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the word of God and the testimony of Jesus.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1188</Words>
  <Application>Microsoft Office PowerPoint</Application>
  <PresentationFormat>와이드스크린</PresentationFormat>
  <Paragraphs>124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Windows 사용자</cp:lastModifiedBy>
  <cp:revision>131</cp:revision>
  <dcterms:created xsi:type="dcterms:W3CDTF">2019-02-17T10:11:46Z</dcterms:created>
  <dcterms:modified xsi:type="dcterms:W3CDTF">2022-09-04T13:10:44Z</dcterms:modified>
</cp:coreProperties>
</file>