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2" d="100"/>
          <a:sy n="62" d="100"/>
        </p:scale>
        <p:origin x="5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31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지팡이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갈대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성전과</a:t>
            </a:r>
            <a:r>
              <a:rPr dirty="0"/>
              <a:t> </a:t>
            </a:r>
            <a:r>
              <a:rPr dirty="0" err="1"/>
              <a:t>제단과</a:t>
            </a:r>
            <a:r>
              <a:rPr dirty="0"/>
              <a:t> 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경배하는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측량해라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92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given a reed like a measuring rod and was told,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measure the temple of God and the altar, and count the worshipers there.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88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인해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서로 선물들을 주고받으며 기뻐하고 즐거워할 것입니다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이는 이 두 예언자가 땅 위에 사는 사람들을 괴롭혔기 때문입니다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77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inhabitants of the earth will gloat over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celebrate by sending each other gifts,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these two prophets had tormented those who live on the earth.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561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3일 반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하나님께로부터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들어가니</a:t>
            </a:r>
            <a:r>
              <a:rPr lang="en-US" altLang="ko-KR" dirty="0"/>
              <a:t> </a:t>
            </a:r>
            <a:r>
              <a:rPr dirty="0" err="1"/>
              <a:t>그들은</a:t>
            </a:r>
            <a:r>
              <a:rPr dirty="0"/>
              <a:t> 제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일어섰습니다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지켜보던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큰 </a:t>
            </a:r>
            <a:r>
              <a:rPr dirty="0" err="1"/>
              <a:t>두려움이</a:t>
            </a:r>
            <a:r>
              <a:rPr dirty="0"/>
              <a:t> </a:t>
            </a:r>
            <a:r>
              <a:rPr dirty="0" err="1"/>
              <a:t>엄습했습니다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17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after the three and a half days a breath of life from God entered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stood on their feet, and terror struck those who saw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1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큰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이리로</a:t>
            </a:r>
            <a:r>
              <a:rPr dirty="0"/>
              <a:t> </a:t>
            </a:r>
            <a:r>
              <a:rPr dirty="0" err="1"/>
              <a:t>올라오라</a:t>
            </a:r>
            <a:r>
              <a:rPr dirty="0"/>
              <a:t>.” </a:t>
            </a: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지켜보는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구름을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74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heard a loud voice from heaven saying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up here." And they went up to heaven in a cloud,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their enemies looked 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22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큰 </a:t>
            </a:r>
            <a:r>
              <a:rPr dirty="0" err="1"/>
              <a:t>지진이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도성의</a:t>
            </a:r>
            <a:r>
              <a:rPr dirty="0"/>
              <a:t> 10분의 1을 </a:t>
            </a:r>
            <a:r>
              <a:rPr dirty="0" err="1"/>
              <a:t>무너뜨렸고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7,000명의 </a:t>
            </a:r>
            <a:r>
              <a:rPr dirty="0" err="1"/>
              <a:t>사람들이</a:t>
            </a:r>
            <a:r>
              <a:rPr dirty="0"/>
              <a:t> 그 </a:t>
            </a:r>
            <a:r>
              <a:rPr dirty="0" err="1"/>
              <a:t>지진으로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58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very hour there was a severe earthquake and a tenth of the city collapsed.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thousand people were killed in the earthquake,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survivors were terrified and gave glory to the God of heaven.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77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지나갔습니다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곧 </a:t>
            </a:r>
            <a:r>
              <a:rPr dirty="0" err="1"/>
              <a:t>닥칠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160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second woe has passed;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third woe is coming soon.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큰 </a:t>
            </a:r>
            <a:r>
              <a:rPr dirty="0" err="1"/>
              <a:t>음성이</a:t>
            </a:r>
            <a:r>
              <a:rPr dirty="0"/>
              <a:t> </a:t>
            </a:r>
            <a:r>
              <a:rPr dirty="0" err="1"/>
              <a:t>나며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됐으니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왕 </a:t>
            </a:r>
            <a:r>
              <a:rPr dirty="0" err="1"/>
              <a:t>노릇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2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seventh angel sounded his trumpet,</a:t>
            </a:r>
            <a:r>
              <a:rPr lang="en-US" altLang="ko-KR" dirty="0"/>
              <a:t> </a:t>
            </a:r>
            <a:r>
              <a:rPr dirty="0"/>
              <a:t>and there were loud voices in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said:</a:t>
            </a:r>
            <a:r>
              <a:rPr lang="en-US" altLang="ko-KR" dirty="0"/>
              <a:t> </a:t>
            </a:r>
            <a:r>
              <a:rPr dirty="0"/>
              <a:t>"The kingdom of the world has become the kingdom of our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his Christ, and he will reign for ever and ever."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89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앉은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24장로들이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경배하며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17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twenty-four elders, who were seated on their thrones before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fell on their faces and worshiped God,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73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지금도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전에도</a:t>
            </a:r>
            <a:r>
              <a:rPr dirty="0"/>
              <a:t> </a:t>
            </a:r>
            <a:r>
              <a:rPr dirty="0" err="1"/>
              <a:t>계셨고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주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감사합니다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큰 </a:t>
            </a:r>
            <a:r>
              <a:rPr dirty="0" err="1"/>
              <a:t>권능을</a:t>
            </a:r>
            <a:r>
              <a:rPr dirty="0"/>
              <a:t> </a:t>
            </a:r>
            <a:r>
              <a:rPr dirty="0" err="1"/>
              <a:t>취하시고</a:t>
            </a:r>
            <a:r>
              <a:rPr dirty="0"/>
              <a:t> </a:t>
            </a:r>
            <a:r>
              <a:rPr dirty="0" err="1"/>
              <a:t>다스리십니다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03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saying: "We give thanks to you, Lord God Almighty,</a:t>
            </a:r>
            <a:r>
              <a:rPr lang="en-US" altLang="ko-KR" dirty="0"/>
              <a:t> </a:t>
            </a:r>
            <a:r>
              <a:rPr dirty="0"/>
              <a:t>the One who is and who was,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taken your great power</a:t>
            </a:r>
            <a:r>
              <a:rPr lang="en-US" altLang="ko-KR" dirty="0"/>
              <a:t> </a:t>
            </a:r>
            <a:r>
              <a:rPr dirty="0"/>
              <a:t>and have begun to reign.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718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분노했으나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내려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심판하실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종인</a:t>
            </a:r>
            <a:r>
              <a:rPr dirty="0"/>
              <a:t> </a:t>
            </a:r>
            <a:r>
              <a:rPr dirty="0" err="1"/>
              <a:t>예언자들과</a:t>
            </a:r>
            <a:r>
              <a:rPr dirty="0"/>
              <a:t> </a:t>
            </a:r>
            <a:r>
              <a:rPr dirty="0" err="1"/>
              <a:t>성도들과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큰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더럽힌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멸망시키실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91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nations were angry; and your wrath has come.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time has come for judging the dead,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rewarding your servants the prophets and your saints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reverence your name, both small and great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destroying those who destroy the earth."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0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열렸고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언약궤가</a:t>
            </a:r>
            <a:r>
              <a:rPr dirty="0"/>
              <a:t> </a:t>
            </a:r>
            <a:r>
              <a:rPr dirty="0" err="1"/>
              <a:t>보였습니다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번개가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요란한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천둥과</a:t>
            </a:r>
            <a:r>
              <a:rPr dirty="0"/>
              <a:t> </a:t>
            </a:r>
            <a:r>
              <a:rPr dirty="0" err="1"/>
              <a:t>지진이</a:t>
            </a:r>
            <a:r>
              <a:rPr dirty="0"/>
              <a:t> </a:t>
            </a:r>
            <a:r>
              <a:rPr dirty="0" err="1"/>
              <a:t>나고</a:t>
            </a:r>
            <a:r>
              <a:rPr dirty="0"/>
              <a:t> 큰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쏟아졌습니다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42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God's temple in heaven was opened,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within his temple was seen the ark of his covenant.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there came flashes of lightning, rumblings, peals of </a:t>
            </a:r>
            <a:r>
              <a:t>thunder,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 </a:t>
            </a:r>
            <a:r>
              <a:rPr dirty="0"/>
              <a:t>earthquake and a great hailstorm.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16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바깥뜰은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측량하지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주어졌고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42개월 </a:t>
            </a:r>
            <a:r>
              <a:rPr dirty="0" err="1"/>
              <a:t>동안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도성을</a:t>
            </a:r>
            <a:r>
              <a:rPr dirty="0"/>
              <a:t> </a:t>
            </a:r>
            <a:r>
              <a:rPr dirty="0" err="1"/>
              <a:t>짓밟을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1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exclude the outer court; do not measure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has been given to the Gentiles.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trample on the holy city for 42 months.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474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두 </a:t>
            </a:r>
            <a:r>
              <a:rPr dirty="0" err="1"/>
              <a:t>증인에게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줄 </a:t>
            </a:r>
            <a:r>
              <a:rPr dirty="0" err="1"/>
              <a:t>텐데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lang="en-US" altLang="ko-KR" dirty="0"/>
              <a:t> </a:t>
            </a:r>
            <a:r>
              <a:rPr dirty="0"/>
              <a:t>1260일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예언할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56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give power to my two witnesses,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prophesy for 1,260 days,</a:t>
            </a:r>
            <a:r>
              <a:rPr lang="en-US" altLang="ko-KR" dirty="0"/>
              <a:t> </a:t>
            </a:r>
            <a:r>
              <a:rPr dirty="0"/>
              <a:t>clothed in sackcloth."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이들은 이 땅의 주 앞에 서 있는 두 올리브 나무요 두 촛대입니다.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are the two olive trees and the two lampstands that stand before the Lord of the earth.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644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해치려고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나와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집어삼킬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해치려고</a:t>
            </a:r>
            <a:r>
              <a:rPr dirty="0"/>
              <a:t> </a:t>
            </a:r>
            <a:r>
              <a:rPr dirty="0" err="1"/>
              <a:t>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이같이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22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tries to harm them, fire comes from their mouths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devours their enemies. This is how anyone who wants to harm them must die.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43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닫을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날들</a:t>
            </a:r>
            <a:r>
              <a:rPr dirty="0"/>
              <a:t> </a:t>
            </a:r>
            <a:r>
              <a:rPr dirty="0" err="1"/>
              <a:t>동안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할 </a:t>
            </a:r>
            <a:r>
              <a:rPr dirty="0" err="1"/>
              <a:t>것입니다</a:t>
            </a:r>
            <a:r>
              <a:rPr dirty="0"/>
              <a:t>. 또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변하게</a:t>
            </a:r>
            <a:r>
              <a:rPr dirty="0"/>
              <a:t>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언제든지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때 </a:t>
            </a:r>
            <a:r>
              <a:rPr dirty="0" err="1"/>
              <a:t>갖가지</a:t>
            </a:r>
            <a:r>
              <a:rPr dirty="0"/>
              <a:t> </a:t>
            </a:r>
            <a:r>
              <a:rPr dirty="0" err="1"/>
              <a:t>재앙으로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칠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53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men have power to shut up the sky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it will not rain during the time they are prophesying;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have power to turn the waters into blood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strike the earth with every kind of plague as often as they want.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6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마칠</a:t>
            </a:r>
            <a:r>
              <a:rPr dirty="0"/>
              <a:t> 때 </a:t>
            </a:r>
            <a:r>
              <a:rPr dirty="0" err="1"/>
              <a:t>무저갱에서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</a:t>
            </a:r>
            <a:r>
              <a:rPr dirty="0" err="1"/>
              <a:t>짐승이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공격해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이기고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2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when they have finished their testimony, the beast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comes up from the Abyss will attack them, and overpower and kill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시체는</a:t>
            </a:r>
            <a:r>
              <a:rPr dirty="0"/>
              <a:t> 큰 </a:t>
            </a:r>
            <a:r>
              <a:rPr dirty="0" err="1"/>
              <a:t>도성의</a:t>
            </a:r>
            <a:r>
              <a:rPr dirty="0"/>
              <a:t> </a:t>
            </a:r>
            <a:r>
              <a:rPr dirty="0" err="1"/>
              <a:t>거리에</a:t>
            </a:r>
            <a:r>
              <a:rPr dirty="0"/>
              <a:t> </a:t>
            </a:r>
            <a:r>
              <a:rPr dirty="0" err="1"/>
              <a:t>놓일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도성은</a:t>
            </a:r>
            <a:r>
              <a:rPr dirty="0"/>
              <a:t> </a:t>
            </a:r>
            <a:r>
              <a:rPr dirty="0" err="1"/>
              <a:t>영적으로</a:t>
            </a:r>
            <a:r>
              <a:rPr dirty="0"/>
              <a:t> </a:t>
            </a:r>
            <a:r>
              <a:rPr dirty="0" err="1"/>
              <a:t>소돔과</a:t>
            </a:r>
            <a:r>
              <a:rPr dirty="0"/>
              <a:t> </a:t>
            </a:r>
            <a:r>
              <a:rPr dirty="0" err="1"/>
              <a:t>고모라라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곳으로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박히신</a:t>
            </a:r>
            <a:r>
              <a:rPr dirty="0"/>
              <a:t> </a:t>
            </a:r>
            <a:r>
              <a:rPr dirty="0" err="1"/>
              <a:t>곳입니다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01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bodies will lie in the street of the great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figuratively called Sodom and Egypt, where also their Lord was crucified.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1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족속들과</a:t>
            </a:r>
            <a:r>
              <a:rPr dirty="0"/>
              <a:t> </a:t>
            </a:r>
            <a:r>
              <a:rPr dirty="0" err="1"/>
              <a:t>언어들과</a:t>
            </a:r>
            <a:r>
              <a:rPr dirty="0"/>
              <a:t> </a:t>
            </a:r>
            <a:r>
              <a:rPr dirty="0" err="1"/>
              <a:t>나라들로부터</a:t>
            </a:r>
            <a:r>
              <a:rPr dirty="0"/>
              <a:t> 온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3일 반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구경할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장사하는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17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three and a half days men from</a:t>
            </a:r>
            <a:r>
              <a:rPr lang="ko-KR" altLang="en-US" dirty="0"/>
              <a:t> </a:t>
            </a:r>
            <a:r>
              <a:rPr dirty="0"/>
              <a:t>every people, tribe, language and nation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will gaze on their bodies and refuse them burial.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1159</Words>
  <Application>Microsoft Office PowerPoint</Application>
  <PresentationFormat>와이드스크린</PresentationFormat>
  <Paragraphs>120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130</cp:revision>
  <dcterms:created xsi:type="dcterms:W3CDTF">2019-02-17T10:11:46Z</dcterms:created>
  <dcterms:modified xsi:type="dcterms:W3CDTF">2022-09-05T03:29:15Z</dcterms:modified>
</cp:coreProperties>
</file>