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하늘에</a:t>
            </a:r>
            <a:r>
              <a:rPr dirty="0"/>
              <a:t> 큰 </a:t>
            </a:r>
            <a:r>
              <a:rPr dirty="0" err="1"/>
              <a:t>표징이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한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태양을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발 </a:t>
            </a:r>
            <a:r>
              <a:rPr dirty="0" err="1"/>
              <a:t>아래는</a:t>
            </a:r>
            <a:r>
              <a:rPr dirty="0"/>
              <a:t>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있고</a:t>
            </a:r>
            <a:r>
              <a:rPr lang="en-US" altLang="ko-KR" dirty="0"/>
              <a:t> </a:t>
            </a:r>
            <a:r>
              <a:rPr dirty="0" err="1"/>
              <a:t>머리에는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별의</a:t>
            </a:r>
            <a:r>
              <a:rPr dirty="0"/>
              <a:t> </a:t>
            </a:r>
            <a:r>
              <a:rPr dirty="0" err="1"/>
              <a:t>면류관을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0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great and wondrous sign appeared in heaven: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woman clothed with the sun, with the moon under her feet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crown of twelve stars on her head.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35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큰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구원과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확립됐으니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고소하던</a:t>
            </a:r>
            <a:r>
              <a:rPr dirty="0"/>
              <a:t> 이,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고소하던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쫓겨났기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a loud voice in heaven say: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have come the salvation and the power and the kingdom of our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authority of his Christ. For the accuser of our brothers,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accuses them before our God day and night, has been hurled down.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14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증거하는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이겼고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죽기까지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아끼지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88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overcame him by the blood of the Lamb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word of their testimony;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love their lives so much as to shrink from death.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즐거워하라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마귀가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줄 </a:t>
            </a:r>
            <a:r>
              <a:rPr dirty="0" err="1"/>
              <a:t>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내려갔기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81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rejoice, you heavens and you who dwell in them!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woe to the earth and the sea, because the devil has gone down to you!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filled with fury, because he knows that his time is short."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1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용은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사내아이를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쫓아갔습니다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1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dragon saw that he had been hurled to the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pursued the woman who had given birth to the male child.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14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큰 </a:t>
            </a:r>
            <a:r>
              <a:rPr dirty="0" err="1"/>
              <a:t>독수리의</a:t>
            </a:r>
            <a:r>
              <a:rPr dirty="0"/>
              <a:t> 두 </a:t>
            </a:r>
            <a:r>
              <a:rPr dirty="0" err="1"/>
              <a:t>날개가</a:t>
            </a:r>
            <a:r>
              <a:rPr dirty="0"/>
              <a:t> </a:t>
            </a:r>
            <a:r>
              <a:rPr dirty="0" err="1"/>
              <a:t>주어졌습니다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, 곧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거처로</a:t>
            </a:r>
            <a:r>
              <a:rPr dirty="0"/>
              <a:t> </a:t>
            </a:r>
            <a:r>
              <a:rPr dirty="0" err="1"/>
              <a:t>날아가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뱀의</a:t>
            </a:r>
            <a:r>
              <a:rPr dirty="0"/>
              <a:t> </a:t>
            </a:r>
            <a:r>
              <a:rPr dirty="0" err="1"/>
              <a:t>낯을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한 </a:t>
            </a:r>
            <a:r>
              <a:rPr dirty="0" err="1"/>
              <a:t>때와</a:t>
            </a:r>
            <a:r>
              <a:rPr dirty="0"/>
              <a:t> 두 </a:t>
            </a:r>
            <a:r>
              <a:rPr dirty="0" err="1"/>
              <a:t>때와</a:t>
            </a:r>
            <a:r>
              <a:rPr dirty="0"/>
              <a:t> 반 때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부양을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7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was given the two wings of a great eagle,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she might fly to the place prepared for her in the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she would be taken care of for a time, times and half a time,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serpent's reach.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0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뱀이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등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강같이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내어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휩쓸어</a:t>
            </a:r>
            <a:r>
              <a:rPr dirty="0"/>
              <a:t> </a:t>
            </a:r>
            <a:r>
              <a:rPr dirty="0" err="1"/>
              <a:t>버리려고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37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from his mouth the serpent spewed water like a river,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overtake the woman and sweep her away with the torrent.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그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용이</a:t>
            </a:r>
            <a:r>
              <a:rPr dirty="0"/>
              <a:t> 그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낸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삼켰습니다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8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earth helped the woman by opening its mouth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swallowing the river that the dragon had spewed out of his mouth.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4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용이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후손의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더불어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떠나가</a:t>
            </a:r>
            <a:r>
              <a:rPr dirty="0"/>
              <a:t> </a:t>
            </a:r>
            <a:r>
              <a:rPr dirty="0" err="1"/>
              <a:t>바닷가</a:t>
            </a:r>
            <a:r>
              <a:rPr dirty="0"/>
              <a:t> </a:t>
            </a:r>
            <a:r>
              <a:rPr dirty="0" err="1"/>
              <a:t>모래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5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dragon was enraged at the woman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off to make war against the rest of her offspring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obey God's commandments and hold to the testimony of Jesus.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임신하고</a:t>
            </a:r>
            <a:r>
              <a:rPr dirty="0"/>
              <a:t> </a:t>
            </a:r>
            <a:r>
              <a:rPr dirty="0" err="1"/>
              <a:t>해산할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진통과</a:t>
            </a:r>
            <a:r>
              <a:rPr dirty="0"/>
              <a:t> </a:t>
            </a:r>
            <a:r>
              <a:rPr dirty="0" err="1"/>
              <a:t>괴로움으로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4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was pregnant and cried out in pain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she was about to give birth.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98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표징이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머리와</a:t>
            </a:r>
            <a:r>
              <a:rPr dirty="0"/>
              <a:t> 열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큰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용이</a:t>
            </a:r>
            <a:r>
              <a:rPr dirty="0"/>
              <a:t> </a:t>
            </a:r>
            <a:r>
              <a:rPr dirty="0" err="1"/>
              <a:t>나타났는데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머리에는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면류관을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0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another sign appeared in heaven: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enormous red dragon with seven heads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ten horns and seven crowns on his heads.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2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용은</a:t>
            </a:r>
            <a:r>
              <a:rPr dirty="0"/>
              <a:t> </a:t>
            </a:r>
            <a:r>
              <a:rPr dirty="0" err="1"/>
              <a:t>꼬리로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별들의</a:t>
            </a:r>
            <a:r>
              <a:rPr dirty="0"/>
              <a:t> 3분의 1을 </a:t>
            </a:r>
            <a:r>
              <a:rPr dirty="0" err="1"/>
              <a:t>끌어다가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내던졌습니다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용은</a:t>
            </a:r>
            <a:r>
              <a:rPr dirty="0"/>
              <a:t> 막 </a:t>
            </a:r>
            <a:r>
              <a:rPr dirty="0" err="1"/>
              <a:t>해산하려고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때 </a:t>
            </a:r>
            <a:r>
              <a:rPr dirty="0" err="1"/>
              <a:t>삼키기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tail swept a third of the stars out of the sky and flung them to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dragon stood in front of the woman who was about to give birth,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might devour her child the moment it was born.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73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낳았는데</a:t>
            </a:r>
            <a:r>
              <a:rPr dirty="0"/>
              <a:t> 그 </a:t>
            </a:r>
            <a:r>
              <a:rPr dirty="0" err="1"/>
              <a:t>사내아이는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쇠지팡이로</a:t>
            </a:r>
            <a:r>
              <a:rPr dirty="0"/>
              <a:t> </a:t>
            </a:r>
            <a:r>
              <a:rPr dirty="0" err="1"/>
              <a:t>만국을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아이는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9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gave birth to a son, a male child,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rule all the nations with an iron scepter.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child was snatched up to God and to his throne.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5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거기서 그녀는 </a:t>
            </a:r>
            <a:r>
              <a:rPr lang="ko-KR" altLang="en-US" dirty="0" err="1"/>
              <a:t>하나님께로부터</a:t>
            </a:r>
            <a:r>
              <a:rPr lang="ko-KR" altLang="en-US" dirty="0"/>
              <a:t> 예비된 장소를 얻었습니다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이는 거기서 사람들이 그녀를 </a:t>
            </a:r>
            <a:r>
              <a:rPr lang="en-US" altLang="ko-KR" dirty="0"/>
              <a:t>1260 </a:t>
            </a:r>
            <a:r>
              <a:rPr lang="ko-KR" altLang="en-US" dirty="0"/>
              <a:t>일 동안 돌보기 위한 것이었습니다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7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fled into the desert to a place prepared for her by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she might be taken care of for 1,260 days.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하늘에는</a:t>
            </a:r>
            <a:r>
              <a:rPr dirty="0"/>
              <a:t> </a:t>
            </a: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미가엘과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용과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싸우고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용도</a:t>
            </a:r>
            <a:r>
              <a:rPr dirty="0"/>
              <a:t> </a:t>
            </a: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사자들과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싸웠으나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6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war in heaven.</a:t>
            </a:r>
            <a:r>
              <a:rPr lang="en-US" altLang="ko-KR" dirty="0"/>
              <a:t> </a:t>
            </a:r>
            <a:r>
              <a:rPr dirty="0"/>
              <a:t>Michael and his angels fought against the dragon,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the dragon and his angels fought back.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0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용이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못했으므로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24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was not strong enough,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lost their place in heaven.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0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큰 용, 옛 뱀, 곧 </a:t>
            </a:r>
            <a:r>
              <a:rPr dirty="0" err="1"/>
              <a:t>마귀와</a:t>
            </a:r>
            <a:r>
              <a:rPr dirty="0"/>
              <a:t> </a:t>
            </a:r>
            <a:r>
              <a:rPr dirty="0" err="1"/>
              <a:t>사탄이라고도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이,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현혹시키는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쫓겨났습니다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사자들도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쫓겨났습니다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3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great dragon was hurled down </a:t>
            </a:r>
            <a:r>
              <a:rPr lang="en-US" altLang="ko-KR" dirty="0"/>
              <a:t>-- </a:t>
            </a:r>
            <a:r>
              <a:rPr dirty="0"/>
              <a:t>that ancient serpent called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devil, or Satan,</a:t>
            </a:r>
            <a:r>
              <a:rPr lang="en-US" altLang="ko-KR" dirty="0"/>
              <a:t> </a:t>
            </a:r>
            <a:r>
              <a:rPr dirty="0"/>
              <a:t>who leads the whole world astray.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hurled to the earth,</a:t>
            </a:r>
            <a:r>
              <a:rPr lang="en-US" altLang="ko-KR" dirty="0"/>
              <a:t> </a:t>
            </a:r>
            <a:r>
              <a:rPr dirty="0"/>
              <a:t>and his angels with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1030</Words>
  <Application>Microsoft Office PowerPoint</Application>
  <PresentationFormat>와이드스크린</PresentationFormat>
  <Paragraphs>107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130</cp:revision>
  <dcterms:created xsi:type="dcterms:W3CDTF">2019-02-17T10:11:46Z</dcterms:created>
  <dcterms:modified xsi:type="dcterms:W3CDTF">2022-09-05T03:36:13Z</dcterms:modified>
</cp:coreProperties>
</file>