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96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짐승은</a:t>
            </a:r>
            <a:r>
              <a:rPr dirty="0"/>
              <a:t> 열 </a:t>
            </a:r>
            <a:r>
              <a:rPr dirty="0" err="1"/>
              <a:t>뿔과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가졌는데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열 </a:t>
            </a:r>
            <a:r>
              <a:rPr dirty="0" err="1"/>
              <a:t>뿔에는</a:t>
            </a:r>
            <a:r>
              <a:rPr dirty="0"/>
              <a:t> 열 </a:t>
            </a:r>
            <a:r>
              <a:rPr dirty="0" err="1"/>
              <a:t>면류관이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머리에는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6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dragon stood on the shore of the sea.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a beast coming out of the sea. He had ten horns and seven heads,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ten crowns on his horns, and on each head a blasphemous name.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60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사로잡힐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사로잡힐</a:t>
            </a:r>
            <a:r>
              <a:rPr dirty="0"/>
              <a:t> </a:t>
            </a:r>
            <a:r>
              <a:rPr dirty="0" err="1"/>
              <a:t>것이요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인내와</a:t>
            </a:r>
            <a:r>
              <a:rPr dirty="0"/>
              <a:t>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6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is to go into captivity, into captivity he will go.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is to be killed with the sword, with the sword he will be killed.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calls for patient endurance and faithfulness on the part of the saints.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1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양처럼</a:t>
            </a:r>
            <a:r>
              <a:rPr dirty="0"/>
              <a:t> 두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가졌고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용과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34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saw another beast, coming out of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two horns like a lamb, but he spoke like a dragon.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359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대신해서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행하고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땅과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치명상에서</a:t>
            </a:r>
            <a:r>
              <a:rPr dirty="0"/>
              <a:t> </a:t>
            </a:r>
            <a:r>
              <a:rPr dirty="0" err="1"/>
              <a:t>나은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경배하게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6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exercised all the authority of the first beast on his behalf,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the earth and its inhabitants worship the first beast,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fatal wound had been healed.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큰 </a:t>
            </a:r>
            <a:r>
              <a:rPr dirty="0" err="1"/>
              <a:t>이적들을</a:t>
            </a:r>
            <a:r>
              <a:rPr dirty="0"/>
              <a:t> </a:t>
            </a:r>
            <a:r>
              <a:rPr dirty="0" err="1"/>
              <a:t>행했는데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내려오게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28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performed great and miraculous signs,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causing fire to come down from heaven to earth in full view of men.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276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짐승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행하도록</a:t>
            </a:r>
            <a:r>
              <a:rPr dirty="0"/>
              <a:t> </a:t>
            </a:r>
            <a:r>
              <a:rPr dirty="0" err="1"/>
              <a:t>허락된</a:t>
            </a:r>
            <a:r>
              <a:rPr dirty="0"/>
              <a:t> </a:t>
            </a:r>
            <a:r>
              <a:rPr dirty="0" err="1"/>
              <a:t>이적들을</a:t>
            </a:r>
            <a:r>
              <a:rPr dirty="0"/>
              <a:t> </a:t>
            </a:r>
            <a:r>
              <a:rPr dirty="0" err="1"/>
              <a:t>가지고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현혹하며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입었다가</a:t>
            </a:r>
            <a:r>
              <a:rPr dirty="0"/>
              <a:t> </a:t>
            </a:r>
            <a:r>
              <a:rPr dirty="0" err="1"/>
              <a:t>살아난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만들라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12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signs he was given power to do on behalf of the first beast,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deceived the inhabitants of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ordered them to set up an image in honor of the beast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wounded by the sword and yet lived.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3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그는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우상에게</a:t>
            </a:r>
            <a:r>
              <a:rPr dirty="0"/>
              <a:t> </a:t>
            </a:r>
            <a:r>
              <a:rPr dirty="0" err="1"/>
              <a:t>생기를</a:t>
            </a:r>
            <a:r>
              <a:rPr dirty="0"/>
              <a:t> </a:t>
            </a:r>
            <a:r>
              <a:rPr dirty="0" err="1"/>
              <a:t>주어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그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우상에게</a:t>
            </a:r>
            <a:r>
              <a:rPr dirty="0"/>
              <a:t> </a:t>
            </a:r>
            <a:r>
              <a:rPr dirty="0" err="1"/>
              <a:t>경배하지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99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given power to give breath to the image of the first beast,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it could speak and cause all who refused to worship the image to be killed.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48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큰 </a:t>
            </a:r>
            <a:r>
              <a:rPr dirty="0" err="1"/>
              <a:t>사람이나</a:t>
            </a:r>
            <a:r>
              <a:rPr lang="en-US" altLang="ko-KR" dirty="0"/>
              <a:t> </a:t>
            </a:r>
            <a:r>
              <a:rPr dirty="0" err="1"/>
              <a:t>부유한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자유인이나</a:t>
            </a:r>
            <a:r>
              <a:rPr dirty="0"/>
              <a:t> </a:t>
            </a:r>
            <a:r>
              <a:rPr dirty="0" err="1"/>
              <a:t>종이나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오른손이나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표를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forced everyone, small and great, rich and poor, free and slave,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receive a mark on his right hand or on his forehead,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8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 표, 곧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이름이나</a:t>
            </a:r>
            <a:r>
              <a:rPr dirty="0"/>
              <a:t> 그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숫자를</a:t>
            </a:r>
            <a:r>
              <a:rPr dirty="0"/>
              <a:t> </a:t>
            </a:r>
            <a:r>
              <a:rPr dirty="0" err="1"/>
              <a:t>갖지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사거나</a:t>
            </a:r>
            <a:r>
              <a:rPr dirty="0"/>
              <a:t> 팔 수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1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 one could buy or sell unless he had the mark,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the name of the beast or the number of his name.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09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요구됩니다</a:t>
            </a:r>
            <a:r>
              <a:rPr dirty="0"/>
              <a:t>. </a:t>
            </a: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숫자를</a:t>
            </a:r>
            <a:r>
              <a:rPr dirty="0"/>
              <a:t> </a:t>
            </a:r>
            <a:r>
              <a:rPr dirty="0" err="1"/>
              <a:t>세어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수이며</a:t>
            </a:r>
            <a:r>
              <a:rPr dirty="0"/>
              <a:t> 그 </a:t>
            </a:r>
            <a:r>
              <a:rPr dirty="0" err="1"/>
              <a:t>숫자는</a:t>
            </a:r>
            <a:r>
              <a:rPr dirty="0"/>
              <a:t> 666입니다.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2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calls for wisdom. If anyone has insight,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calculate the number of the beast, for it is man's number. His number is 666.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88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본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표범처럼</a:t>
            </a:r>
            <a:r>
              <a:rPr dirty="0"/>
              <a:t> </a:t>
            </a:r>
            <a:r>
              <a:rPr dirty="0" err="1"/>
              <a:t>생겼고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발은</a:t>
            </a:r>
            <a:r>
              <a:rPr dirty="0"/>
              <a:t> </a:t>
            </a:r>
            <a:r>
              <a:rPr dirty="0" err="1"/>
              <a:t>곰의</a:t>
            </a:r>
            <a:r>
              <a:rPr dirty="0"/>
              <a:t> 발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입 </a:t>
            </a:r>
            <a:r>
              <a:rPr dirty="0" err="1"/>
              <a:t>같았습니다</a:t>
            </a:r>
            <a:r>
              <a:rPr dirty="0"/>
              <a:t>. </a:t>
            </a:r>
            <a:r>
              <a:rPr dirty="0" err="1"/>
              <a:t>용은</a:t>
            </a:r>
            <a:r>
              <a:rPr dirty="0"/>
              <a:t> 이 </a:t>
            </a:r>
            <a:r>
              <a:rPr dirty="0" err="1"/>
              <a:t>짐승에게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능력과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권좌와</a:t>
            </a:r>
            <a:r>
              <a:rPr dirty="0"/>
              <a:t> 큰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29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beast I saw resembled a leopard, but had feet like those of a bear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mouth like that of a lion. The dragon gave the beast his power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throne and great authority.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4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머리들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치명상을</a:t>
            </a:r>
            <a:r>
              <a:rPr dirty="0"/>
              <a:t> </a:t>
            </a:r>
            <a:r>
              <a:rPr dirty="0" err="1"/>
              <a:t>입어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된 것 </a:t>
            </a:r>
            <a:r>
              <a:rPr dirty="0" err="1"/>
              <a:t>같았습니다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치명상이</a:t>
            </a:r>
            <a:r>
              <a:rPr dirty="0"/>
              <a:t> </a:t>
            </a:r>
            <a:r>
              <a:rPr dirty="0" err="1"/>
              <a:t>치료되자</a:t>
            </a:r>
            <a:r>
              <a:rPr dirty="0"/>
              <a:t> 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감탄하고</a:t>
            </a:r>
            <a:r>
              <a:rPr dirty="0"/>
              <a:t> 그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따랐습니다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1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heads of the beast seemed to have had a fatal wound,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fatal wound had been healed.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world was astonished</a:t>
            </a:r>
            <a:r>
              <a:rPr lang="en-US" altLang="ko-KR" dirty="0"/>
              <a:t> </a:t>
            </a:r>
            <a:r>
              <a:rPr dirty="0"/>
              <a:t>and followed the beast.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79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용이</a:t>
            </a:r>
            <a:r>
              <a:rPr dirty="0"/>
              <a:t> 그 </a:t>
            </a:r>
            <a:r>
              <a:rPr dirty="0" err="1"/>
              <a:t>짐승에게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주자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용에게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경배하며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누가</a:t>
            </a:r>
            <a:r>
              <a:rPr dirty="0"/>
              <a:t> 이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같겠는가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8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worshiped the dragon because he had given authority to the beast,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also worshiped the beast and asked, "Who is like the beast?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make war against him?"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8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오만하고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할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받았고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42개월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활동할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09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beast was given a mouth to utter proud words and </a:t>
            </a:r>
            <a:r>
              <a:rPr dirty="0" err="1"/>
              <a:t>blasphemie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to exercise his authority for forty-two months.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모독했는데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이름과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이들을</a:t>
            </a:r>
            <a:r>
              <a:rPr dirty="0"/>
              <a:t> </a:t>
            </a:r>
            <a:r>
              <a:rPr dirty="0" err="1"/>
              <a:t>모독했습니다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9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opened his mouth to blaspheme God, and to slander his name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dwelling place and those who live in heaven.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1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그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성도들을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이기며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언어와</a:t>
            </a:r>
            <a:r>
              <a:rPr dirty="0"/>
              <a:t> </a:t>
            </a:r>
            <a:r>
              <a:rPr dirty="0" err="1"/>
              <a:t>나라를</a:t>
            </a:r>
            <a:r>
              <a:rPr lang="en-US" altLang="ko-KR"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0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given power to make war against the saints and to conquer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given authority over every tribe, people, language and nation.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82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곧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생명책에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창조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기록되지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짐승에게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18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inhabitants of the earth will worship the beast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whose names have not been written in the book of life belonging to the Lamb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slain from the creation of the world.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누구든지 귀 있는 사람은 들으십시오.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2748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an 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hear.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1073</Words>
  <Application>Microsoft Office PowerPoint</Application>
  <PresentationFormat>와이드스크린</PresentationFormat>
  <Paragraphs>106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130</cp:revision>
  <dcterms:created xsi:type="dcterms:W3CDTF">2019-02-17T10:11:46Z</dcterms:created>
  <dcterms:modified xsi:type="dcterms:W3CDTF">2022-09-05T03:56:56Z</dcterms:modified>
</cp:coreProperties>
</file>