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6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서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14만 4,000명이 서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이마에는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이름과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01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looked, and there before me was the Lamb, standing on Mount Zion,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him 144,000 who had his name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Father's name written on their foreheads.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208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될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잔에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부어진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양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유황으로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5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he, too, will drink of the wine of God's fury,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has been poured full strength into the cup of his wrath.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tormented with burning sulfur in the presence of the holy angels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Lamb.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31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경배하는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이름의</a:t>
            </a:r>
            <a:r>
              <a:rPr dirty="0"/>
              <a:t> </a:t>
            </a:r>
            <a:r>
              <a:rPr dirty="0" err="1"/>
              <a:t>표를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밤낮</a:t>
            </a:r>
            <a:r>
              <a:rPr dirty="0"/>
              <a:t> </a:t>
            </a:r>
            <a:r>
              <a:rPr dirty="0" err="1"/>
              <a:t>안식을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2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smoke of their torment rises for ever and ever.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rest day or night for those who worship the beast and his image,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for anyone who receives the mark of his name."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2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인내가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계명들과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8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calls for patient endurance on the part of the saints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obey God's commandments and remain faithful to Jesus.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70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말씀하시기를</a:t>
            </a:r>
            <a:r>
              <a:rPr dirty="0"/>
              <a:t>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기록해라</a:t>
            </a:r>
            <a:r>
              <a:rPr dirty="0"/>
              <a:t>. </a:t>
            </a:r>
            <a:r>
              <a:rPr dirty="0" err="1"/>
              <a:t>이제부터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성령께서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수고를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안식할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61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a voice from heaven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"Write: Blessed are the dead</a:t>
            </a:r>
            <a:r>
              <a:rPr lang="en-US" altLang="ko-KR" dirty="0"/>
              <a:t> </a:t>
            </a:r>
            <a:r>
              <a:rPr dirty="0"/>
              <a:t>who die in the Lord from now on."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says the Spirit, "they will rest from their labor, for their deeds will follow them."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4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흰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인자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금면류관을</a:t>
            </a:r>
            <a:r>
              <a:rPr dirty="0"/>
              <a:t> </a:t>
            </a:r>
            <a:r>
              <a:rPr dirty="0" err="1"/>
              <a:t>쓰고</a:t>
            </a:r>
            <a:r>
              <a:rPr dirty="0"/>
              <a:t> </a:t>
            </a:r>
            <a:r>
              <a:rPr dirty="0" err="1"/>
              <a:t>손에는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there before me was a white cloud,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seated on the cloud was one "like a son of man"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crown of gold on his head and a sharp sickle in his hand.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6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추수하십시오</a:t>
            </a:r>
            <a:r>
              <a:rPr dirty="0"/>
              <a:t>. </a:t>
            </a: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이르러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곡식이</a:t>
            </a:r>
            <a:r>
              <a:rPr dirty="0"/>
              <a:t> </a:t>
            </a:r>
            <a:r>
              <a:rPr dirty="0" err="1"/>
              <a:t>무르익었습니다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5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another angel came out of the temple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in a loud voice to him who was sitting on the cloud,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your sickle and reap, because the time to reap has come,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harvest of the earth is ripe."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분이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던지니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추수됐습니다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2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who was seated on the cloud swung his sickle over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was harvested.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나왔는데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6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angel came out of the temple in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 had a sharp sickle.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43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나왔는데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든 </a:t>
            </a:r>
            <a:r>
              <a:rPr dirty="0" err="1"/>
              <a:t>천사에게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보내어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포도송이를</a:t>
            </a:r>
            <a:r>
              <a:rPr dirty="0"/>
              <a:t> </a:t>
            </a:r>
            <a:r>
              <a:rPr dirty="0" err="1"/>
              <a:t>거두어라</a:t>
            </a:r>
            <a:r>
              <a:rPr dirty="0"/>
              <a:t>.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포도들이</a:t>
            </a:r>
            <a:r>
              <a:rPr dirty="0"/>
              <a:t> </a:t>
            </a:r>
            <a:r>
              <a:rPr dirty="0" err="1"/>
              <a:t>무르익었다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85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another angel, who had charge of the fire, came from the altar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in a loud voice to him who had the sharp sickle,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your sharp sickle and gather the clusters of grapes from the earth's vine,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its grapes are ripe."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2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천사는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낫을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거둬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큰 </a:t>
            </a:r>
            <a:r>
              <a:rPr dirty="0" err="1"/>
              <a:t>포도주틀에</a:t>
            </a:r>
            <a:r>
              <a:rPr dirty="0"/>
              <a:t> </a:t>
            </a:r>
            <a:r>
              <a:rPr dirty="0" err="1"/>
              <a:t>던졌습니다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4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swung his sickle on the earth, gathered its grapes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them into the great winepress of God's wrath.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4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물소리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큰 </a:t>
            </a:r>
            <a:r>
              <a:rPr dirty="0" err="1"/>
              <a:t>천둥소리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그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켜는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2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a sound from heaven like the roar of rushing waters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like a loud peal of thunder. The sound I heard was like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of harpists playing their harps.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81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포도주틀이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밟히니</a:t>
            </a:r>
            <a:r>
              <a:rPr dirty="0"/>
              <a:t> 그 </a:t>
            </a:r>
            <a:r>
              <a:rPr dirty="0" err="1"/>
              <a:t>포도주틀에서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흘러나와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굴레까지</a:t>
            </a:r>
            <a:r>
              <a:rPr dirty="0"/>
              <a:t> </a:t>
            </a:r>
            <a:r>
              <a:rPr dirty="0" err="1"/>
              <a:t>닿았고</a:t>
            </a:r>
            <a:r>
              <a:rPr dirty="0"/>
              <a:t> </a:t>
            </a:r>
            <a:r>
              <a:rPr dirty="0" err="1"/>
              <a:t>흘러간</a:t>
            </a:r>
            <a:r>
              <a:rPr dirty="0"/>
              <a:t> </a:t>
            </a:r>
            <a:r>
              <a:rPr dirty="0" err="1"/>
              <a:t>거리는</a:t>
            </a:r>
            <a:r>
              <a:rPr dirty="0"/>
              <a:t> 1,600스타디온이나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trampled in the winepress outside the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blood flowed out of the press,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rising as high as the horses' bridles for a distance of 1,600 stadia.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네 </a:t>
            </a:r>
            <a:r>
              <a:rPr dirty="0" err="1"/>
              <a:t>생물과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새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구속함을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14만 4,000명밖에는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그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배울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5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sang a new song before the throne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before the four living creatures and the elders.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could learn the song except the 144,000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redeemed from the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98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정절을</a:t>
            </a:r>
            <a:r>
              <a:rPr dirty="0"/>
              <a:t> </a:t>
            </a:r>
            <a:r>
              <a:rPr dirty="0" err="1"/>
              <a:t>지켰기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곳이면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어디든지</a:t>
            </a:r>
            <a:r>
              <a:rPr dirty="0"/>
              <a:t> </a:t>
            </a:r>
            <a:r>
              <a:rPr dirty="0" err="1"/>
              <a:t>따라가는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양에게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첫 </a:t>
            </a:r>
            <a:r>
              <a:rPr dirty="0" err="1"/>
              <a:t>열매로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구속함을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91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those who did not defile themselves with women,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kept themselves pure. They follow the Lamb wherever he goes.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purchased from among men and offered as </a:t>
            </a:r>
            <a:r>
              <a:rPr dirty="0" err="1"/>
              <a:t>firstfruits</a:t>
            </a:r>
            <a:r>
              <a:rPr dirty="0"/>
              <a:t> to God and the Lamb.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09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lie was found in their mouths;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blameless.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공중에</a:t>
            </a:r>
            <a:r>
              <a:rPr dirty="0"/>
              <a:t> </a:t>
            </a:r>
            <a:r>
              <a:rPr dirty="0" err="1"/>
              <a:t>날아가는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언어와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전할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5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saw another angel flying in midair,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the eternal gospel to proclaim to those who live on the earth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every nation, tribe, language and people.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99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바다와</a:t>
            </a:r>
            <a:r>
              <a:rPr dirty="0"/>
              <a:t> </a:t>
            </a:r>
            <a:r>
              <a:rPr dirty="0" err="1"/>
              <a:t>물들의</a:t>
            </a:r>
            <a:r>
              <a:rPr dirty="0"/>
              <a:t> </a:t>
            </a:r>
            <a:r>
              <a:rPr dirty="0" err="1"/>
              <a:t>근원을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경배하라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5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in a loud voice, "Fear God and give him glory,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hour of his judgment has come.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Worship him who made the heavens, the earth, the sea and the springs of water."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48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따르며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무너졌다</a:t>
            </a:r>
            <a:r>
              <a:rPr dirty="0"/>
              <a:t>. 큰 </a:t>
            </a:r>
            <a:r>
              <a:rPr dirty="0" err="1"/>
              <a:t>도성</a:t>
            </a:r>
            <a:r>
              <a:rPr dirty="0"/>
              <a:t>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무너졌다</a:t>
            </a:r>
            <a:r>
              <a:rPr dirty="0"/>
              <a:t>. 이 </a:t>
            </a: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음행으로</a:t>
            </a:r>
            <a:r>
              <a:rPr dirty="0"/>
              <a:t> </a:t>
            </a:r>
            <a:r>
              <a:rPr dirty="0" err="1"/>
              <a:t>만든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나라들에게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second angel followed and said,</a:t>
            </a:r>
            <a:r>
              <a:rPr lang="en-US" altLang="ko-KR" dirty="0"/>
              <a:t> </a:t>
            </a:r>
            <a:r>
              <a:rPr dirty="0"/>
              <a:t>"Fallen! Fallen is Babylon the Great,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made all the nations drink the maddening wine of her adulteries."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8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세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따르며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우상에게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이마나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표를</a:t>
            </a:r>
            <a:r>
              <a:rPr dirty="0"/>
              <a:t> </a:t>
            </a:r>
            <a:r>
              <a:rPr dirty="0" err="1"/>
              <a:t>받으면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02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angel followed them and said in a loud voice: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worships the beast and his image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receives his mark on the forehead or on the hand,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1310</Words>
  <Application>Microsoft Office PowerPoint</Application>
  <PresentationFormat>와이드스크린</PresentationFormat>
  <Paragraphs>131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133</cp:revision>
  <dcterms:created xsi:type="dcterms:W3CDTF">2019-02-17T10:11:46Z</dcterms:created>
  <dcterms:modified xsi:type="dcterms:W3CDTF">2022-09-05T04:11:27Z</dcterms:modified>
</cp:coreProperties>
</file>