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64" d="100"/>
          <a:sy n="64" d="100"/>
        </p:scale>
        <p:origin x="456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2022-09-05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4163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또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하늘에서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큰 </a:t>
            </a:r>
            <a:r>
              <a:rPr dirty="0" err="1"/>
              <a:t>놀라운</a:t>
            </a:r>
            <a:r>
              <a:rPr dirty="0"/>
              <a:t> </a:t>
            </a:r>
            <a:r>
              <a:rPr dirty="0" err="1"/>
              <a:t>이적을</a:t>
            </a:r>
            <a:r>
              <a:rPr dirty="0"/>
              <a:t> </a:t>
            </a:r>
            <a:r>
              <a:rPr dirty="0" err="1"/>
              <a:t>보았습니다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천사가</a:t>
            </a:r>
            <a:r>
              <a:rPr dirty="0"/>
              <a:t> </a:t>
            </a:r>
            <a:r>
              <a:rPr dirty="0" err="1"/>
              <a:t>마지막</a:t>
            </a:r>
            <a:r>
              <a:rPr dirty="0"/>
              <a:t> 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재앙을</a:t>
            </a:r>
            <a:r>
              <a:rPr dirty="0"/>
              <a:t> </a:t>
            </a:r>
            <a:r>
              <a:rPr dirty="0" err="1"/>
              <a:t>가지고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것이었습니다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진노는</a:t>
            </a:r>
            <a:r>
              <a:rPr dirty="0"/>
              <a:t> </a:t>
            </a:r>
            <a:r>
              <a:rPr dirty="0" err="1"/>
              <a:t>이것들로</a:t>
            </a:r>
            <a:r>
              <a:rPr dirty="0"/>
              <a:t> </a:t>
            </a:r>
            <a:r>
              <a:rPr dirty="0" err="1"/>
              <a:t>끝날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069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saw in heaven another great and marvelous sign: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seven angels with the seven last plagues </a:t>
            </a:r>
            <a:r>
              <a:rPr lang="en-US" altLang="ko-KR" dirty="0"/>
              <a:t>--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last, because with them God's wrath is completed.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1830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나는</a:t>
            </a:r>
            <a:r>
              <a:rPr dirty="0"/>
              <a:t> 또 </a:t>
            </a:r>
            <a:r>
              <a:rPr dirty="0" err="1"/>
              <a:t>불이</a:t>
            </a:r>
            <a:r>
              <a:rPr dirty="0"/>
              <a:t> </a:t>
            </a:r>
            <a:r>
              <a:rPr dirty="0" err="1"/>
              <a:t>섞인</a:t>
            </a:r>
            <a:r>
              <a:rPr dirty="0"/>
              <a:t> </a:t>
            </a:r>
            <a:r>
              <a:rPr dirty="0" err="1"/>
              <a:t>유리</a:t>
            </a:r>
            <a:r>
              <a:rPr dirty="0"/>
              <a:t> </a:t>
            </a:r>
            <a:r>
              <a:rPr dirty="0" err="1"/>
              <a:t>바다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짐승과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우상과</a:t>
            </a:r>
            <a:r>
              <a:rPr dirty="0"/>
              <a:t> 그 </a:t>
            </a:r>
            <a:r>
              <a:rPr dirty="0" err="1"/>
              <a:t>이름의</a:t>
            </a:r>
            <a:r>
              <a:rPr dirty="0"/>
              <a:t> </a:t>
            </a:r>
            <a:r>
              <a:rPr dirty="0" err="1"/>
              <a:t>숫자를</a:t>
            </a:r>
            <a:r>
              <a:rPr dirty="0"/>
              <a:t> </a:t>
            </a:r>
            <a:r>
              <a:rPr dirty="0" err="1"/>
              <a:t>이긴</a:t>
            </a:r>
            <a:r>
              <a:rPr dirty="0"/>
              <a:t> </a:t>
            </a:r>
            <a:r>
              <a:rPr dirty="0" err="1"/>
              <a:t>사람들이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하프를</a:t>
            </a:r>
            <a:r>
              <a:rPr dirty="0"/>
              <a:t> </a:t>
            </a:r>
            <a:r>
              <a:rPr dirty="0" err="1"/>
              <a:t>들고</a:t>
            </a:r>
            <a:r>
              <a:rPr dirty="0"/>
              <a:t> </a:t>
            </a:r>
            <a:r>
              <a:rPr dirty="0" err="1"/>
              <a:t>유리</a:t>
            </a:r>
            <a:r>
              <a:rPr dirty="0"/>
              <a:t> </a:t>
            </a:r>
            <a:r>
              <a:rPr dirty="0" err="1"/>
              <a:t>바다에</a:t>
            </a:r>
            <a:r>
              <a:rPr dirty="0"/>
              <a:t> 서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123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saw what looked like a sea of glass mixed with fire and,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standing beside the sea, those who had been victorious over the beast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his image and over the number of his name. They held harps given them by God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3385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종 </a:t>
            </a:r>
            <a:r>
              <a:rPr dirty="0" err="1"/>
              <a:t>모세의</a:t>
            </a:r>
            <a:r>
              <a:rPr dirty="0"/>
              <a:t> </a:t>
            </a:r>
            <a:r>
              <a:rPr dirty="0" err="1"/>
              <a:t>노래와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양의</a:t>
            </a:r>
            <a:r>
              <a:rPr dirty="0"/>
              <a:t> </a:t>
            </a:r>
            <a:r>
              <a:rPr dirty="0" err="1"/>
              <a:t>노래를</a:t>
            </a:r>
            <a:r>
              <a:rPr dirty="0"/>
              <a:t> </a:t>
            </a:r>
            <a:r>
              <a:rPr dirty="0" err="1"/>
              <a:t>불렀습니다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전능하신</a:t>
            </a:r>
            <a:r>
              <a:rPr dirty="0"/>
              <a:t> 주 </a:t>
            </a:r>
            <a:r>
              <a:rPr dirty="0" err="1"/>
              <a:t>하나님</a:t>
            </a:r>
            <a:r>
              <a:rPr dirty="0"/>
              <a:t>,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일들은</a:t>
            </a:r>
            <a:r>
              <a:rPr dirty="0"/>
              <a:t> </a:t>
            </a:r>
            <a:r>
              <a:rPr dirty="0" err="1"/>
              <a:t>크고</a:t>
            </a:r>
            <a:r>
              <a:rPr dirty="0"/>
              <a:t> </a:t>
            </a:r>
            <a:r>
              <a:rPr dirty="0" err="1"/>
              <a:t>놀랍습니다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나라들의</a:t>
            </a:r>
            <a:r>
              <a:rPr dirty="0"/>
              <a:t> </a:t>
            </a:r>
            <a:r>
              <a:rPr dirty="0" err="1"/>
              <a:t>왕이시여</a:t>
            </a:r>
            <a:r>
              <a:rPr dirty="0"/>
              <a:t>,</a:t>
            </a:r>
            <a:r>
              <a:rPr lang="en-US" altLang="ko-KR"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길들은</a:t>
            </a:r>
            <a:r>
              <a:rPr dirty="0"/>
              <a:t> </a:t>
            </a:r>
            <a:r>
              <a:rPr dirty="0" err="1"/>
              <a:t>공의롭고</a:t>
            </a:r>
            <a:r>
              <a:rPr dirty="0"/>
              <a:t> </a:t>
            </a:r>
            <a:r>
              <a:rPr dirty="0" err="1"/>
              <a:t>참됩니다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072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sang the song of Moses the servant of God and the song of the Lamb: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"Great and marvelous are your deeds, Lord God Almighty.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Just and true are your ways, King of the ages.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2502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주여</a:t>
            </a:r>
            <a:r>
              <a:rPr dirty="0"/>
              <a:t>,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두려워하지</a:t>
            </a:r>
            <a:r>
              <a:rPr dirty="0"/>
              <a:t> </a:t>
            </a:r>
            <a:r>
              <a:rPr dirty="0" err="1"/>
              <a:t>않고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영화롭게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누구겠습니까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주만이</a:t>
            </a:r>
            <a:r>
              <a:rPr dirty="0"/>
              <a:t> </a:t>
            </a:r>
            <a:r>
              <a:rPr dirty="0" err="1"/>
              <a:t>거룩하시기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 </a:t>
            </a:r>
            <a:r>
              <a:rPr dirty="0" err="1"/>
              <a:t>나라들이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주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경배할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의로우신</a:t>
            </a:r>
            <a:r>
              <a:rPr dirty="0"/>
              <a:t> </a:t>
            </a:r>
            <a:r>
              <a:rPr dirty="0" err="1"/>
              <a:t>일들이</a:t>
            </a:r>
            <a:r>
              <a:rPr dirty="0"/>
              <a:t> </a:t>
            </a:r>
            <a:r>
              <a:rPr dirty="0" err="1"/>
              <a:t>드러났기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3972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will not fear you, O Lord, and bring glory to your name?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you alone are holy. All nations will come and worship before you,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your righteous acts have been revealed."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939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이 일 </a:t>
            </a:r>
            <a:r>
              <a:rPr dirty="0" err="1"/>
              <a:t>후에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보았습니다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하늘에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성전</a:t>
            </a:r>
            <a:r>
              <a:rPr dirty="0"/>
              <a:t>, 곧 </a:t>
            </a:r>
            <a:r>
              <a:rPr dirty="0" err="1"/>
              <a:t>증거의</a:t>
            </a:r>
            <a:r>
              <a:rPr dirty="0"/>
              <a:t> </a:t>
            </a:r>
            <a:r>
              <a:rPr dirty="0" err="1"/>
              <a:t>장막이</a:t>
            </a:r>
            <a:r>
              <a:rPr dirty="0"/>
              <a:t> </a:t>
            </a:r>
            <a:r>
              <a:rPr dirty="0" err="1"/>
              <a:t>열리고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0007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this I looked and in heaven the temple,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is, the tabernacle of the Testimony, was opened.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504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재앙을</a:t>
            </a:r>
            <a:r>
              <a:rPr dirty="0"/>
              <a:t> </a:t>
            </a:r>
            <a:r>
              <a:rPr dirty="0" err="1"/>
              <a:t>가진</a:t>
            </a:r>
            <a:r>
              <a:rPr dirty="0"/>
              <a:t> 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천사가</a:t>
            </a:r>
            <a:r>
              <a:rPr dirty="0"/>
              <a:t> </a:t>
            </a:r>
            <a:r>
              <a:rPr dirty="0" err="1"/>
              <a:t>성전에서</a:t>
            </a:r>
            <a:r>
              <a:rPr dirty="0"/>
              <a:t> </a:t>
            </a:r>
            <a:r>
              <a:rPr dirty="0" err="1"/>
              <a:t>나왔습니다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깨끗하고</a:t>
            </a:r>
            <a:r>
              <a:rPr dirty="0"/>
              <a:t> </a:t>
            </a:r>
            <a:r>
              <a:rPr dirty="0" err="1"/>
              <a:t>빛나는</a:t>
            </a:r>
            <a:r>
              <a:rPr dirty="0"/>
              <a:t> </a:t>
            </a:r>
            <a:r>
              <a:rPr dirty="0" err="1"/>
              <a:t>고운</a:t>
            </a:r>
            <a:r>
              <a:rPr dirty="0"/>
              <a:t> </a:t>
            </a:r>
            <a:r>
              <a:rPr dirty="0" err="1"/>
              <a:t>삼베</a:t>
            </a:r>
            <a:r>
              <a:rPr dirty="0"/>
              <a:t>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입고</a:t>
            </a:r>
            <a:r>
              <a:rPr dirty="0"/>
              <a:t> </a:t>
            </a:r>
            <a:r>
              <a:rPr dirty="0" err="1"/>
              <a:t>가슴에</a:t>
            </a:r>
            <a:r>
              <a:rPr dirty="0"/>
              <a:t> </a:t>
            </a:r>
            <a:r>
              <a:rPr dirty="0" err="1"/>
              <a:t>금띠를</a:t>
            </a:r>
            <a:r>
              <a:rPr dirty="0"/>
              <a:t> </a:t>
            </a:r>
            <a:r>
              <a:rPr dirty="0" err="1"/>
              <a:t>두르고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376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Out of the temple came the seven angels with the seven plagues.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were dressed in clean, shining linen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wore golden sashes around their chests.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447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그때</a:t>
            </a:r>
            <a:r>
              <a:rPr dirty="0"/>
              <a:t> 네 </a:t>
            </a:r>
            <a:r>
              <a:rPr dirty="0" err="1"/>
              <a:t>생물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하나가</a:t>
            </a:r>
            <a:r>
              <a:rPr dirty="0"/>
              <a:t> </a:t>
            </a:r>
            <a:r>
              <a:rPr dirty="0" err="1"/>
              <a:t>영원토록</a:t>
            </a:r>
            <a:r>
              <a:rPr dirty="0"/>
              <a:t> </a:t>
            </a:r>
            <a:r>
              <a:rPr dirty="0" err="1"/>
              <a:t>살아</a:t>
            </a:r>
            <a:r>
              <a:rPr dirty="0"/>
              <a:t> </a:t>
            </a:r>
            <a:r>
              <a:rPr dirty="0" err="1"/>
              <a:t>계신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진노로</a:t>
            </a:r>
            <a:r>
              <a:rPr dirty="0"/>
              <a:t> </a:t>
            </a:r>
            <a:r>
              <a:rPr dirty="0" err="1"/>
              <a:t>가득</a:t>
            </a:r>
            <a:r>
              <a:rPr dirty="0"/>
              <a:t> 찬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금대접을</a:t>
            </a:r>
            <a:r>
              <a:rPr dirty="0"/>
              <a:t> 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천사에게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569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one of the four living creatures gave to the seven angels seven golden bowls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filled with the wrath of God, who lives for ever and ever.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4320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성전이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영광과</a:t>
            </a:r>
            <a:r>
              <a:rPr dirty="0"/>
              <a:t> </a:t>
            </a:r>
            <a:r>
              <a:rPr dirty="0" err="1"/>
              <a:t>권능으로</a:t>
            </a:r>
            <a:r>
              <a:rPr dirty="0"/>
              <a:t> </a:t>
            </a:r>
            <a:r>
              <a:rPr dirty="0" err="1"/>
              <a:t>인해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연기로</a:t>
            </a:r>
            <a:r>
              <a:rPr dirty="0"/>
              <a:t> </a:t>
            </a:r>
            <a:r>
              <a:rPr dirty="0" err="1"/>
              <a:t>가득</a:t>
            </a:r>
            <a:r>
              <a:rPr dirty="0"/>
              <a:t> </a:t>
            </a:r>
            <a:r>
              <a:rPr dirty="0" err="1"/>
              <a:t>차게</a:t>
            </a:r>
            <a:r>
              <a:rPr dirty="0"/>
              <a:t> 돼 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천사의</a:t>
            </a:r>
            <a:r>
              <a:rPr dirty="0"/>
              <a:t> 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재앙이</a:t>
            </a:r>
            <a:r>
              <a:rPr dirty="0"/>
              <a:t> </a:t>
            </a:r>
            <a:r>
              <a:rPr dirty="0" err="1"/>
              <a:t>끝나기까지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성전에</a:t>
            </a:r>
            <a:r>
              <a:rPr dirty="0"/>
              <a:t> </a:t>
            </a:r>
            <a:r>
              <a:rPr dirty="0" err="1"/>
              <a:t>들어갈</a:t>
            </a:r>
            <a:r>
              <a:rPr dirty="0"/>
              <a:t> 수 </a:t>
            </a:r>
            <a:r>
              <a:rPr dirty="0" err="1"/>
              <a:t>없었습니다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156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temple was filled with smoke from the glory of God and from his power,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no one could enter the temple</a:t>
            </a:r>
            <a:endParaRPr lang="en-US" altLang="ko-KR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until the seven plagues of the seven angels were completed.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513</Words>
  <Application>Microsoft Office PowerPoint</Application>
  <PresentationFormat>와이드스크린</PresentationFormat>
  <Paragraphs>52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hong</cp:lastModifiedBy>
  <cp:revision>129</cp:revision>
  <dcterms:created xsi:type="dcterms:W3CDTF">2019-02-17T10:11:46Z</dcterms:created>
  <dcterms:modified xsi:type="dcterms:W3CDTF">2022-09-05T04:16:07Z</dcterms:modified>
</cp:coreProperties>
</file>