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큰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a loud voice from the temple saying to the seven angels,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pour out the seven bowls of God's wrath on the earth."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어둠에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고통으로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깨물었습니다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fifth angel poured out his bowl on the throne of the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kingdom was plunged into darkness. Men gnawed their tongues in agony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종기로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6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cursed the God of heaven because of their pains and their sores,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refused to repent of what they had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8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큰 강 </a:t>
            </a:r>
            <a:r>
              <a:rPr dirty="0" err="1"/>
              <a:t>유프라테스에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해 </a:t>
            </a:r>
            <a:r>
              <a:rPr dirty="0" err="1"/>
              <a:t>돋는</a:t>
            </a:r>
            <a:r>
              <a:rPr dirty="0"/>
              <a:t> </a:t>
            </a:r>
            <a:r>
              <a:rPr dirty="0" err="1"/>
              <a:t>곳에서부터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예비됐습니다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0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sixth angel poured out his bowl on the great river Euphrates,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water was dried up to prepare the way for the kings from the East.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64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용의</a:t>
            </a:r>
            <a:r>
              <a:rPr dirty="0"/>
              <a:t> </a:t>
            </a: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개구리</a:t>
            </a:r>
            <a:r>
              <a:rPr dirty="0"/>
              <a:t> </a:t>
            </a:r>
            <a:r>
              <a:rPr dirty="0" err="1"/>
              <a:t>같은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세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three evil spirits that looked like frogs;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out of the mouth of the dragon, out of the mouth of the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the mouth of the false prophet.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이적을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귀신들의</a:t>
            </a:r>
            <a:r>
              <a:rPr dirty="0"/>
              <a:t> </a:t>
            </a:r>
            <a:r>
              <a:rPr dirty="0" err="1"/>
              <a:t>영입니다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큰 </a:t>
            </a:r>
            <a:r>
              <a:rPr dirty="0" err="1"/>
              <a:t>날의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소집하려고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spirits of demons performing miraculous signs,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go out to the kings of the whole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gather them for the battle on the great day of God Almighty.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도둑같이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깨어서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"Behold, I come like a thief!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he who stays awake and keeps his clothes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may not go naked and be shamefully exposed."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세 </a:t>
            </a:r>
            <a:r>
              <a:rPr dirty="0" err="1"/>
              <a:t>영은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아마겟돈이라는</a:t>
            </a:r>
            <a:r>
              <a:rPr dirty="0"/>
              <a:t> </a:t>
            </a:r>
            <a:r>
              <a:rPr dirty="0" err="1"/>
              <a:t>곳으로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집결시켰습니다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6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gathered the kings together to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in Hebrew is called Armageddon.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1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“다 </a:t>
            </a:r>
            <a:r>
              <a:rPr dirty="0" err="1"/>
              <a:t>끝났다”라는</a:t>
            </a:r>
            <a:r>
              <a:rPr dirty="0"/>
              <a:t> 큰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seventh angel poured out his bowl into the 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the temple came a loud voice from the throne, saying, "It is done!"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번개들과</a:t>
            </a:r>
            <a:r>
              <a:rPr dirty="0"/>
              <a:t> </a:t>
            </a:r>
            <a:r>
              <a:rPr dirty="0" err="1"/>
              <a:t>요란한</a:t>
            </a:r>
            <a:r>
              <a:rPr dirty="0"/>
              <a:t> </a:t>
            </a:r>
            <a:r>
              <a:rPr dirty="0" err="1"/>
              <a:t>소리들과</a:t>
            </a:r>
            <a:r>
              <a:rPr dirty="0"/>
              <a:t> </a:t>
            </a:r>
            <a:r>
              <a:rPr dirty="0" err="1"/>
              <a:t>천둥치는</a:t>
            </a:r>
            <a:r>
              <a:rPr dirty="0"/>
              <a:t> </a:t>
            </a:r>
            <a:r>
              <a:rPr dirty="0" err="1"/>
              <a:t>소리들이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일어났는데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존재한</a:t>
            </a:r>
            <a:r>
              <a:rPr dirty="0"/>
              <a:t> </a:t>
            </a:r>
            <a:r>
              <a:rPr dirty="0" err="1"/>
              <a:t>이래로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지진은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06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there came flashes of lightning, rumblings,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peals of thunder and a severe earthquake.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earthquake like it has ever occurred since man has been on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tremendous was the quake.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큰 </a:t>
            </a:r>
            <a:r>
              <a:rPr dirty="0" err="1"/>
              <a:t>도성이</a:t>
            </a:r>
            <a:r>
              <a:rPr dirty="0"/>
              <a:t> 세 </a:t>
            </a:r>
            <a:r>
              <a:rPr dirty="0" err="1"/>
              <a:t>조각으로</a:t>
            </a:r>
            <a:r>
              <a:rPr dirty="0"/>
              <a:t> </a:t>
            </a:r>
            <a:r>
              <a:rPr dirty="0" err="1"/>
              <a:t>나눠지고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도성들이</a:t>
            </a:r>
            <a:r>
              <a:rPr dirty="0"/>
              <a:t> </a:t>
            </a:r>
            <a:r>
              <a:rPr dirty="0" err="1"/>
              <a:t>무너졌습니다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큰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기억하시고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바벨론에게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great city split into three parts, and the cities of the nations collapsed.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remembered Babylon the Great and gave her the cup filled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wine of the fury of his wrath.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이에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표를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그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절한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흉칙하고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종기가</a:t>
            </a:r>
            <a:r>
              <a:rPr dirty="0"/>
              <a:t> </a:t>
            </a:r>
            <a:r>
              <a:rPr dirty="0" err="1"/>
              <a:t>돋아났습니다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7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angel went and poured out his bowl on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ugly and painful sores broke out on the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the mark of the beast and worshiped his image.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섬이</a:t>
            </a:r>
            <a:r>
              <a:rPr dirty="0"/>
              <a:t> </a:t>
            </a:r>
            <a:r>
              <a:rPr dirty="0" err="1"/>
              <a:t>온데간데없이</a:t>
            </a:r>
            <a:r>
              <a:rPr dirty="0"/>
              <a:t> </a:t>
            </a:r>
            <a:r>
              <a:rPr dirty="0" err="1"/>
              <a:t>사라지고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9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island fled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mountains could not be found.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3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무게가</a:t>
            </a:r>
            <a:r>
              <a:rPr dirty="0"/>
              <a:t> 1달란트나 </a:t>
            </a:r>
            <a:r>
              <a:rPr dirty="0" err="1"/>
              <a:t>되는</a:t>
            </a:r>
            <a:r>
              <a:rPr dirty="0"/>
              <a:t> 큰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우박의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그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99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sky huge hailstones of about a hundred pounds each fell upon men.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cursed God on account of the plague of hail,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plague was so terrible.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생물이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angel poured out his bowl on the sea,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turned into blood like that of a dead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living thing in the sea died.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강과</a:t>
            </a:r>
            <a:r>
              <a:rPr dirty="0"/>
              <a:t> </a:t>
            </a:r>
            <a:r>
              <a:rPr dirty="0" err="1"/>
              <a:t>샘에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0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angel poured out his bowl on the rivers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springs of water, and they became blood.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94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주관하는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계셨던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이여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공의로우십니다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심판하셨기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4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the angel in charge of the waters say: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just in these judgments, you who are and who were, the Holy 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so judged;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3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흘렸으므로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9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shed the blood of your saints and prophets,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given them blood to drink as they deserve."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85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전능하신</a:t>
            </a:r>
            <a:r>
              <a:rPr dirty="0"/>
              <a:t> 주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참되고</a:t>
            </a:r>
            <a:r>
              <a:rPr dirty="0"/>
              <a:t> </a:t>
            </a:r>
            <a:r>
              <a:rPr dirty="0" err="1"/>
              <a:t>의롭습니다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8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the altar respond: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 God Almighty,</a:t>
            </a:r>
            <a:r>
              <a:rPr lang="en-US" altLang="ko-KR" dirty="0"/>
              <a:t> </a:t>
            </a:r>
            <a:r>
              <a:rPr dirty="0"/>
              <a:t>true and just are your judgments."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해는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fourth angel poured out his bowl on the sun,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sun was given power to scorch people with fire.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981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열에</a:t>
            </a:r>
            <a:r>
              <a:rPr dirty="0"/>
              <a:t> 타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재앙들을</a:t>
            </a:r>
            <a:r>
              <a:rPr dirty="0"/>
              <a:t> </a:t>
            </a:r>
            <a:r>
              <a:rPr dirty="0" err="1"/>
              <a:t>주관하는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가지신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모독했고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회개해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9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seared by the intense heat and they cursed the name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control over these plagues, but they refused to repent and glorify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1167</Words>
  <Application>Microsoft Office PowerPoint</Application>
  <PresentationFormat>와이드스크린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129</cp:revision>
  <dcterms:created xsi:type="dcterms:W3CDTF">2019-02-17T10:11:46Z</dcterms:created>
  <dcterms:modified xsi:type="dcterms:W3CDTF">2022-09-05T04:21:27Z</dcterms:modified>
</cp:coreProperties>
</file>