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4" d="100"/>
          <a:sy n="64" d="100"/>
        </p:scale>
        <p:origin x="4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802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대접을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천사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하나가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이리로</a:t>
            </a:r>
            <a:r>
              <a:rPr dirty="0"/>
              <a:t> </a:t>
            </a:r>
            <a:r>
              <a:rPr dirty="0" err="1"/>
              <a:t>오너라</a:t>
            </a:r>
            <a:r>
              <a:rPr dirty="0"/>
              <a:t>. </a:t>
            </a:r>
            <a:r>
              <a:rPr dirty="0" err="1"/>
              <a:t>많은</a:t>
            </a:r>
            <a:r>
              <a:rPr dirty="0"/>
              <a:t> 물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큰 </a:t>
            </a:r>
            <a:r>
              <a:rPr dirty="0" err="1"/>
              <a:t>창녀가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38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of the seven angels who had the seven bowls came and said to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"Come, I will show you the punishment of the great prostitute,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sits on many waters.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954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멸망했으나</a:t>
            </a:r>
            <a:r>
              <a:rPr dirty="0"/>
              <a:t> </a:t>
            </a: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나타나지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 </a:t>
            </a:r>
            <a:r>
              <a:rPr dirty="0" err="1"/>
              <a:t>그가</a:t>
            </a:r>
            <a:r>
              <a:rPr dirty="0"/>
              <a:t> 올 </a:t>
            </a:r>
            <a:r>
              <a:rPr dirty="0" err="1"/>
              <a:t>때는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잠시</a:t>
            </a:r>
            <a:r>
              <a:rPr dirty="0"/>
              <a:t> </a:t>
            </a:r>
            <a:r>
              <a:rPr dirty="0" err="1"/>
              <a:t>동안만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11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also seven kings. Five have fallen, one is, the other has not yet come;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he does come, he must remain for a little while.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032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있었다가</a:t>
            </a:r>
            <a:r>
              <a:rPr dirty="0"/>
              <a:t> </a:t>
            </a:r>
            <a:r>
              <a:rPr dirty="0" err="1"/>
              <a:t>지금은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그 </a:t>
            </a:r>
            <a:r>
              <a:rPr dirty="0" err="1"/>
              <a:t>짐승</a:t>
            </a:r>
            <a:r>
              <a:rPr dirty="0"/>
              <a:t> </a:t>
            </a:r>
            <a:r>
              <a:rPr dirty="0" err="1"/>
              <a:t>자신은</a:t>
            </a:r>
            <a:r>
              <a:rPr dirty="0"/>
              <a:t> </a:t>
            </a:r>
            <a:r>
              <a:rPr dirty="0" err="1"/>
              <a:t>여덟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왕이다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왕들로부터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멸망으로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51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beast who once was, and now is not, is an eighth king.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belongs to the seven and is going to his destruction.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136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또 </a:t>
            </a:r>
            <a:r>
              <a:rPr dirty="0" err="1"/>
              <a:t>네가</a:t>
            </a:r>
            <a:r>
              <a:rPr dirty="0"/>
              <a:t> 본 열 </a:t>
            </a:r>
            <a:r>
              <a:rPr dirty="0" err="1"/>
              <a:t>뿔은</a:t>
            </a:r>
            <a:r>
              <a:rPr dirty="0"/>
              <a:t> 열 </a:t>
            </a:r>
            <a:r>
              <a:rPr dirty="0" err="1"/>
              <a:t>왕인데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짐승과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한동안</a:t>
            </a:r>
            <a:r>
              <a:rPr dirty="0"/>
              <a:t> </a:t>
            </a:r>
            <a:r>
              <a:rPr dirty="0" err="1"/>
              <a:t>왕들처럼</a:t>
            </a:r>
            <a:r>
              <a:rPr dirty="0"/>
              <a:t> </a:t>
            </a:r>
            <a:r>
              <a:rPr dirty="0" err="1"/>
              <a:t>권세를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42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ten horns you saw are ten kings who have not yet received a kingdom,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who for one hour will receive authority as kings along with the beast.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17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한마음을</a:t>
            </a:r>
            <a:r>
              <a:rPr dirty="0"/>
              <a:t> </a:t>
            </a:r>
            <a:r>
              <a:rPr dirty="0" err="1"/>
              <a:t>가지고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능력과</a:t>
            </a:r>
            <a:r>
              <a:rPr dirty="0"/>
              <a:t> </a:t>
            </a:r>
            <a:r>
              <a:rPr dirty="0" err="1"/>
              <a:t>권세를</a:t>
            </a:r>
            <a:r>
              <a:rPr dirty="0"/>
              <a:t> 그 </a:t>
            </a:r>
            <a:r>
              <a:rPr dirty="0" err="1"/>
              <a:t>짐승에게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525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one purpose and will give their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power and authority to the beast.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168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대적해</a:t>
            </a:r>
            <a:r>
              <a:rPr dirty="0"/>
              <a:t> </a:t>
            </a:r>
            <a:r>
              <a:rPr dirty="0" err="1"/>
              <a:t>싸울</a:t>
            </a:r>
            <a:r>
              <a:rPr dirty="0"/>
              <a:t> </a:t>
            </a:r>
            <a:r>
              <a:rPr dirty="0" err="1"/>
              <a:t>것이나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이길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만주의</a:t>
            </a:r>
            <a:r>
              <a:rPr dirty="0"/>
              <a:t> </a:t>
            </a:r>
            <a:r>
              <a:rPr dirty="0" err="1"/>
              <a:t>주시며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만왕의</a:t>
            </a:r>
            <a:r>
              <a:rPr dirty="0"/>
              <a:t> </a:t>
            </a:r>
            <a:r>
              <a:rPr dirty="0" err="1"/>
              <a:t>왕이시기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또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부르심과</a:t>
            </a:r>
            <a:r>
              <a:rPr dirty="0"/>
              <a:t> </a:t>
            </a:r>
            <a:r>
              <a:rPr dirty="0" err="1"/>
              <a:t>택하심을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충성된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이길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99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make war against the Lamb, but the Lamb will overcome them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is Lord of lords and King of kings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him will be his called,</a:t>
            </a:r>
            <a:r>
              <a:rPr lang="en-US" altLang="ko-KR" dirty="0"/>
              <a:t> </a:t>
            </a:r>
            <a:r>
              <a:rPr dirty="0"/>
              <a:t>chosen and faithful followers."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653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본 </a:t>
            </a:r>
            <a:r>
              <a:rPr dirty="0" err="1"/>
              <a:t>창녀가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물들은</a:t>
            </a:r>
            <a:r>
              <a:rPr dirty="0"/>
              <a:t> </a:t>
            </a: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무리들과</a:t>
            </a:r>
            <a:r>
              <a:rPr dirty="0"/>
              <a:t> </a:t>
            </a:r>
            <a:r>
              <a:rPr dirty="0" err="1"/>
              <a:t>나라들과</a:t>
            </a:r>
            <a:r>
              <a:rPr dirty="0"/>
              <a:t> </a:t>
            </a:r>
            <a:r>
              <a:rPr dirty="0" err="1"/>
              <a:t>언어들이다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59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angel said to me,</a:t>
            </a:r>
            <a:r>
              <a:rPr lang="en-US" altLang="ko-KR" dirty="0"/>
              <a:t> </a:t>
            </a:r>
            <a:r>
              <a:rPr dirty="0"/>
              <a:t>"The waters you saw,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 prostitute sits, are peoples, multitudes, nations and languages.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494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또 </a:t>
            </a:r>
            <a:r>
              <a:rPr dirty="0" err="1"/>
              <a:t>네가</a:t>
            </a:r>
            <a:r>
              <a:rPr dirty="0"/>
              <a:t> 본 이 열 </a:t>
            </a:r>
            <a:r>
              <a:rPr dirty="0" err="1"/>
              <a:t>뿔과</a:t>
            </a:r>
            <a:r>
              <a:rPr dirty="0"/>
              <a:t> </a:t>
            </a:r>
            <a:r>
              <a:rPr dirty="0" err="1"/>
              <a:t>짐승은</a:t>
            </a:r>
            <a:r>
              <a:rPr dirty="0"/>
              <a:t> 그 </a:t>
            </a:r>
            <a:r>
              <a:rPr dirty="0" err="1"/>
              <a:t>창녀를</a:t>
            </a:r>
            <a:r>
              <a:rPr dirty="0"/>
              <a:t> </a:t>
            </a:r>
            <a:r>
              <a:rPr dirty="0" err="1"/>
              <a:t>미워해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파멸시키고</a:t>
            </a:r>
            <a:r>
              <a:rPr dirty="0"/>
              <a:t> </a:t>
            </a:r>
            <a:r>
              <a:rPr dirty="0" err="1"/>
              <a:t>발가벗기며</a:t>
            </a:r>
            <a:r>
              <a:rPr dirty="0"/>
              <a:t> </a:t>
            </a: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살을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불살라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10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beast and the ten horns you saw will hate the prostitute.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bring her to ruin and leave her naked;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eat her flesh and burn her with fire.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520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말씀들이</a:t>
            </a:r>
            <a:r>
              <a:rPr dirty="0"/>
              <a:t> </a:t>
            </a:r>
            <a:r>
              <a:rPr dirty="0" err="1"/>
              <a:t>성취될</a:t>
            </a:r>
            <a:r>
              <a:rPr dirty="0"/>
              <a:t> </a:t>
            </a:r>
            <a:r>
              <a:rPr dirty="0" err="1"/>
              <a:t>때까지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행할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주셔서</a:t>
            </a:r>
            <a:r>
              <a:rPr dirty="0"/>
              <a:t> 한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이루게</a:t>
            </a:r>
            <a:r>
              <a:rPr dirty="0"/>
              <a:t> </a:t>
            </a:r>
            <a:r>
              <a:rPr dirty="0" err="1"/>
              <a:t>하시고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그 </a:t>
            </a:r>
            <a:r>
              <a:rPr dirty="0" err="1"/>
              <a:t>짐승에게</a:t>
            </a:r>
            <a:r>
              <a:rPr dirty="0"/>
              <a:t> </a:t>
            </a:r>
            <a:r>
              <a:rPr dirty="0" err="1"/>
              <a:t>바치도록</a:t>
            </a:r>
            <a:r>
              <a:rPr dirty="0"/>
              <a:t> </a:t>
            </a:r>
            <a:r>
              <a:rPr dirty="0" err="1"/>
              <a:t>하셨기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58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God has put it into their hearts to accomplish his purpose by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agreeing to give the beast their power to rule, until God's words are fulfilled.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또 네가 본 여자는 땅의 왕들을 다스리는 권세를 가진 큰 도성이다.”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381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woman you saw is the great city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that rules over the kings of the earth."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66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왕들이</a:t>
            </a:r>
            <a:r>
              <a:rPr dirty="0"/>
              <a:t> </a:t>
            </a:r>
            <a:r>
              <a:rPr dirty="0" err="1"/>
              <a:t>그녀와</a:t>
            </a:r>
            <a:r>
              <a:rPr dirty="0"/>
              <a:t> </a:t>
            </a:r>
            <a:r>
              <a:rPr dirty="0" err="1"/>
              <a:t>더불어</a:t>
            </a:r>
            <a:r>
              <a:rPr dirty="0"/>
              <a:t> </a:t>
            </a:r>
            <a:r>
              <a:rPr dirty="0" err="1"/>
              <a:t>음행했고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거하는</a:t>
            </a:r>
            <a:r>
              <a:rPr dirty="0"/>
              <a:t> </a:t>
            </a:r>
            <a:r>
              <a:rPr dirty="0" err="1"/>
              <a:t>사람들도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음행의</a:t>
            </a:r>
            <a:r>
              <a:rPr dirty="0"/>
              <a:t> </a:t>
            </a:r>
            <a:r>
              <a:rPr dirty="0" err="1"/>
              <a:t>포도주로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취했다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024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her the kings of the earth committed adultery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inhabitants of the earth were intoxicated with the wine of her adulteries."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8737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천사는</a:t>
            </a:r>
            <a:r>
              <a:rPr dirty="0"/>
              <a:t> </a:t>
            </a:r>
            <a:r>
              <a:rPr dirty="0" err="1"/>
              <a:t>성령으로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광야로</a:t>
            </a:r>
            <a:r>
              <a:rPr dirty="0"/>
              <a:t> </a:t>
            </a:r>
            <a:r>
              <a:rPr dirty="0" err="1"/>
              <a:t>데려갔습니다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한 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붉은</a:t>
            </a:r>
            <a:r>
              <a:rPr dirty="0"/>
              <a:t> </a:t>
            </a:r>
            <a:r>
              <a:rPr dirty="0" err="1"/>
              <a:t>짐승을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짐승은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모독하는</a:t>
            </a:r>
            <a:r>
              <a:rPr dirty="0"/>
              <a:t> </a:t>
            </a:r>
            <a:r>
              <a:rPr dirty="0" err="1"/>
              <a:t>이름들로</a:t>
            </a:r>
            <a:r>
              <a:rPr dirty="0"/>
              <a:t> </a:t>
            </a:r>
            <a:r>
              <a:rPr dirty="0" err="1"/>
              <a:t>가득하고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머리와</a:t>
            </a:r>
            <a:r>
              <a:rPr dirty="0"/>
              <a:t> 열 </a:t>
            </a:r>
            <a:r>
              <a:rPr dirty="0" err="1"/>
              <a:t>뿔을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103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angel carried me away in the Spirit into a desert.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 saw a woman sitting on a scarlet beast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was covered with blasphemous names and had seven heads and ten horns.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499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여자는</a:t>
            </a:r>
            <a:r>
              <a:rPr dirty="0"/>
              <a:t> </a:t>
            </a:r>
            <a:r>
              <a:rPr dirty="0" err="1"/>
              <a:t>자주색과</a:t>
            </a:r>
            <a:r>
              <a:rPr dirty="0"/>
              <a:t> </a:t>
            </a:r>
            <a:r>
              <a:rPr dirty="0" err="1"/>
              <a:t>붉은색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금과</a:t>
            </a:r>
            <a:r>
              <a:rPr dirty="0"/>
              <a:t> </a:t>
            </a:r>
            <a:r>
              <a:rPr dirty="0" err="1"/>
              <a:t>보석과</a:t>
            </a:r>
            <a:r>
              <a:rPr dirty="0"/>
              <a:t> </a:t>
            </a:r>
            <a:r>
              <a:rPr dirty="0" err="1"/>
              <a:t>진주로</a:t>
            </a:r>
            <a:r>
              <a:rPr dirty="0"/>
              <a:t> </a:t>
            </a:r>
            <a:r>
              <a:rPr dirty="0" err="1"/>
              <a:t>꾸미고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가증스러운</a:t>
            </a:r>
            <a:r>
              <a:rPr dirty="0"/>
              <a:t> </a:t>
            </a:r>
            <a:r>
              <a:rPr dirty="0" err="1"/>
              <a:t>것들과</a:t>
            </a:r>
            <a:r>
              <a:rPr lang="en-US" altLang="ko-KR" dirty="0"/>
              <a:t> </a:t>
            </a:r>
            <a:r>
              <a:rPr dirty="0" err="1"/>
              <a:t>음행의</a:t>
            </a:r>
            <a:r>
              <a:rPr dirty="0"/>
              <a:t> </a:t>
            </a:r>
            <a:r>
              <a:rPr dirty="0" err="1"/>
              <a:t>불결한</a:t>
            </a:r>
            <a:r>
              <a:rPr dirty="0"/>
              <a:t> </a:t>
            </a:r>
            <a:r>
              <a:rPr dirty="0" err="1"/>
              <a:t>것들로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가득</a:t>
            </a:r>
            <a:r>
              <a:rPr dirty="0"/>
              <a:t> 찬 </a:t>
            </a:r>
            <a:r>
              <a:rPr dirty="0" err="1"/>
              <a:t>금잔을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있었고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591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woman was dressed in purple and scarlet,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was glittering with gold, precious stones and pearls.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held a golden cup in her hand, filled with abominable things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filth of her adulteries.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43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이마에는</a:t>
            </a:r>
            <a:r>
              <a:rPr dirty="0"/>
              <a:t> “</a:t>
            </a:r>
            <a:r>
              <a:rPr dirty="0" err="1"/>
              <a:t>비밀</a:t>
            </a:r>
            <a:r>
              <a:rPr dirty="0"/>
              <a:t>, 큰 </a:t>
            </a:r>
            <a:r>
              <a:rPr dirty="0" err="1"/>
              <a:t>바벨론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창녀들과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가증한</a:t>
            </a:r>
            <a:r>
              <a:rPr dirty="0"/>
              <a:t> </a:t>
            </a:r>
            <a:r>
              <a:rPr dirty="0" err="1"/>
              <a:t>것들의</a:t>
            </a:r>
            <a:r>
              <a:rPr dirty="0"/>
              <a:t> </a:t>
            </a:r>
            <a:r>
              <a:rPr dirty="0" err="1"/>
              <a:t>어미”라는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쓰여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98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title was written on her forehead: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MYSTERY BABYLON THE GREAT THE MOTHER OF PROSTITUTES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 THE ABOMINATIONS OF THE EARTH.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86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나는</a:t>
            </a:r>
            <a:r>
              <a:rPr dirty="0"/>
              <a:t> 그 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성도들의</a:t>
            </a:r>
            <a:r>
              <a:rPr dirty="0"/>
              <a:t> </a:t>
            </a:r>
            <a:r>
              <a:rPr dirty="0" err="1"/>
              <a:t>피와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증인들의</a:t>
            </a:r>
            <a:r>
              <a:rPr dirty="0"/>
              <a:t>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인해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취해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그 </a:t>
            </a:r>
            <a:r>
              <a:rPr dirty="0" err="1"/>
              <a:t>여자를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놀랐습니다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28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saw that the woman was drunk with the blood of the saints,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blood of those who bore testimony to Jesus.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saw her, I was greatly astonished.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824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“왜 </a:t>
            </a:r>
            <a:r>
              <a:rPr dirty="0" err="1"/>
              <a:t>놀라느냐</a:t>
            </a:r>
            <a:r>
              <a:rPr dirty="0"/>
              <a:t>?</a:t>
            </a:r>
            <a:r>
              <a:rPr lang="en-US" altLang="ko-KR" dirty="0"/>
              <a:t> </a:t>
            </a: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여자의</a:t>
            </a:r>
            <a:r>
              <a:rPr dirty="0"/>
              <a:t> </a:t>
            </a:r>
            <a:r>
              <a:rPr dirty="0" err="1"/>
              <a:t>비밀과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머리와</a:t>
            </a:r>
            <a:r>
              <a:rPr dirty="0"/>
              <a:t> </a:t>
            </a:r>
            <a:r>
              <a:rPr lang="en-US" altLang="ko-KR" dirty="0"/>
              <a:t> </a:t>
            </a:r>
            <a:r>
              <a:rPr dirty="0"/>
              <a:t>열 </a:t>
            </a:r>
            <a:r>
              <a:rPr dirty="0" err="1"/>
              <a:t>뿔을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짐승의</a:t>
            </a:r>
            <a:r>
              <a:rPr dirty="0"/>
              <a:t> </a:t>
            </a:r>
            <a:r>
              <a:rPr dirty="0" err="1"/>
              <a:t>비밀을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68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angel said to me: "Why are you astonished?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explain to you the mystery of the woman and of the beast she rides,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has the seven heads and ten horns.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19840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네가</a:t>
            </a:r>
            <a:r>
              <a:rPr dirty="0"/>
              <a:t> 본 그 </a:t>
            </a:r>
            <a:r>
              <a:rPr dirty="0" err="1"/>
              <a:t>짐승은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있었다가</a:t>
            </a:r>
            <a:r>
              <a:rPr dirty="0"/>
              <a:t> </a:t>
            </a:r>
            <a:r>
              <a:rPr dirty="0" err="1"/>
              <a:t>지금은</a:t>
            </a:r>
            <a:r>
              <a:rPr dirty="0"/>
              <a:t> </a:t>
            </a:r>
            <a:r>
              <a:rPr dirty="0" err="1"/>
              <a:t>없으며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장차</a:t>
            </a:r>
            <a:r>
              <a:rPr dirty="0"/>
              <a:t> </a:t>
            </a:r>
            <a:r>
              <a:rPr dirty="0" err="1"/>
              <a:t>무저갱으로부터</a:t>
            </a:r>
            <a:r>
              <a:rPr dirty="0"/>
              <a:t> </a:t>
            </a:r>
            <a:r>
              <a:rPr dirty="0" err="1"/>
              <a:t>올라와서</a:t>
            </a:r>
            <a:r>
              <a:rPr dirty="0"/>
              <a:t> </a:t>
            </a:r>
            <a:r>
              <a:rPr dirty="0" err="1"/>
              <a:t>멸망에</a:t>
            </a:r>
            <a:r>
              <a:rPr dirty="0"/>
              <a:t> </a:t>
            </a:r>
            <a:r>
              <a:rPr dirty="0" err="1"/>
              <a:t>들어가게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창세</a:t>
            </a:r>
            <a:r>
              <a:rPr dirty="0"/>
              <a:t> </a:t>
            </a:r>
            <a:r>
              <a:rPr dirty="0" err="1"/>
              <a:t>이래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생명책에</a:t>
            </a:r>
            <a:r>
              <a:rPr dirty="0"/>
              <a:t> </a:t>
            </a:r>
            <a:r>
              <a:rPr dirty="0" err="1"/>
              <a:t>기록되지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곧 땅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짐승을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놀랄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이는</a:t>
            </a:r>
            <a:r>
              <a:rPr dirty="0"/>
              <a:t> 그 </a:t>
            </a:r>
            <a:r>
              <a:rPr dirty="0" err="1"/>
              <a:t>짐승이</a:t>
            </a:r>
            <a:r>
              <a:rPr dirty="0"/>
              <a:t> </a:t>
            </a:r>
            <a:r>
              <a:rPr dirty="0" err="1"/>
              <a:t>전에는</a:t>
            </a:r>
            <a:r>
              <a:rPr dirty="0"/>
              <a:t> </a:t>
            </a:r>
            <a:r>
              <a:rPr dirty="0" err="1"/>
              <a:t>있었다가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지금은</a:t>
            </a:r>
            <a:r>
              <a:rPr dirty="0"/>
              <a:t> </a:t>
            </a:r>
            <a:r>
              <a:rPr dirty="0" err="1"/>
              <a:t>없으며</a:t>
            </a:r>
            <a:r>
              <a:rPr dirty="0"/>
              <a:t> </a:t>
            </a:r>
            <a:r>
              <a:rPr dirty="0" err="1"/>
              <a:t>장차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나타나게</a:t>
            </a:r>
            <a:r>
              <a:rPr dirty="0"/>
              <a:t> 될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5204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beast, which you saw, once was, now is not,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come up out of the Abyss and go to his destruction.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inhabitants of the earth whose names have not been written in the book of life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creation of the world will be astonished when they see the beast,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once was, now is not, and yet will come.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20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지혜의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요구된다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머리는</a:t>
            </a:r>
            <a:r>
              <a:rPr dirty="0"/>
              <a:t> 그 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산이며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그것들은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왕이다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10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calls for a mind with wisdom.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seven heads are seven hills on which the woman sits.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1123</Words>
  <Application>Microsoft Office PowerPoint</Application>
  <PresentationFormat>와이드스크린</PresentationFormat>
  <Paragraphs>109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hong</cp:lastModifiedBy>
  <cp:revision>134</cp:revision>
  <dcterms:created xsi:type="dcterms:W3CDTF">2019-02-17T10:11:46Z</dcterms:created>
  <dcterms:modified xsi:type="dcterms:W3CDTF">2022-09-05T05:32:53Z</dcterms:modified>
</cp:coreProperties>
</file>