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62" d="100"/>
          <a:sy n="62" d="100"/>
        </p:scale>
        <p:origin x="53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2022-09-05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478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/>
              <a:t>이 일 </a:t>
            </a:r>
            <a:r>
              <a:rPr dirty="0" err="1"/>
              <a:t>후에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천사가</a:t>
            </a:r>
            <a:r>
              <a:rPr dirty="0"/>
              <a:t> 큰 </a:t>
            </a:r>
            <a:r>
              <a:rPr dirty="0" err="1"/>
              <a:t>권세를</a:t>
            </a:r>
            <a:r>
              <a:rPr dirty="0"/>
              <a:t> </a:t>
            </a:r>
            <a:r>
              <a:rPr dirty="0" err="1"/>
              <a:t>가지고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하늘로부터</a:t>
            </a:r>
            <a:r>
              <a:rPr dirty="0"/>
              <a:t> </a:t>
            </a:r>
            <a:r>
              <a:rPr dirty="0" err="1"/>
              <a:t>내려오는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보았습니다</a:t>
            </a:r>
            <a:r>
              <a:rPr dirty="0"/>
              <a:t>.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영광으로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땅이</a:t>
            </a:r>
            <a:r>
              <a:rPr dirty="0"/>
              <a:t> </a:t>
            </a:r>
            <a:r>
              <a:rPr dirty="0" err="1"/>
              <a:t>환해졌습니다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4398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this I saw another angel coming down from heaven.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had great authority, and the earth was illuminated by his splendor.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5558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그 </a:t>
            </a:r>
            <a:r>
              <a:rPr dirty="0" err="1"/>
              <a:t>여자가</a:t>
            </a:r>
            <a:r>
              <a:rPr dirty="0"/>
              <a:t> </a:t>
            </a:r>
            <a:r>
              <a:rPr dirty="0" err="1"/>
              <a:t>당하는</a:t>
            </a:r>
            <a:r>
              <a:rPr dirty="0"/>
              <a:t> </a:t>
            </a:r>
            <a:r>
              <a:rPr dirty="0" err="1"/>
              <a:t>고통을</a:t>
            </a:r>
            <a:r>
              <a:rPr dirty="0"/>
              <a:t> </a:t>
            </a:r>
            <a:r>
              <a:rPr dirty="0" err="1"/>
              <a:t>무서워하므로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/>
              <a:t>멀리 서서 외치기를 ‘재앙이다 </a:t>
            </a:r>
            <a:r>
              <a:rPr lang="ko-KR" altLang="en-US" dirty="0" err="1"/>
              <a:t>재앙이다</a:t>
            </a:r>
            <a:r>
              <a:rPr lang="en-US" altLang="ko-KR" dirty="0"/>
              <a:t>. </a:t>
            </a:r>
            <a:r>
              <a:rPr lang="ko-KR" altLang="en-US" dirty="0"/>
              <a:t>큰 도성</a:t>
            </a:r>
            <a:r>
              <a:rPr lang="en-US" altLang="ko-KR" dirty="0"/>
              <a:t>, </a:t>
            </a:r>
            <a:r>
              <a:rPr lang="ko-KR" altLang="en-US" dirty="0"/>
              <a:t>강성한 도성 </a:t>
            </a:r>
            <a:r>
              <a:rPr lang="ko-KR" altLang="en-US" dirty="0" err="1"/>
              <a:t>바벨론아</a:t>
            </a:r>
            <a:r>
              <a:rPr lang="en-US" altLang="ko-KR" dirty="0"/>
              <a:t>,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/>
              <a:t>네 심판이 한순간에 </a:t>
            </a:r>
            <a:r>
              <a:rPr lang="ko-KR" altLang="en-US" dirty="0" err="1"/>
              <a:t>몰아닥쳤구나’라고</a:t>
            </a:r>
            <a:r>
              <a:rPr lang="ko-KR" altLang="en-US" dirty="0"/>
              <a:t> 할 것이다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064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Terrified at her torment, they will stand far off and cry: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"`Woe! Woe, O great city, O Babylon, city of power!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/>
              <a:t>In one hour your doom has come!'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110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/>
              <a:t>또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상인들도</a:t>
            </a:r>
            <a:r>
              <a:rPr dirty="0"/>
              <a:t> </a:t>
            </a:r>
            <a:r>
              <a:rPr dirty="0" err="1"/>
              <a:t>그녀로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울며</a:t>
            </a:r>
            <a:r>
              <a:rPr dirty="0"/>
              <a:t> </a:t>
            </a:r>
            <a:r>
              <a:rPr dirty="0" err="1"/>
              <a:t>슬퍼할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물건을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더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없기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2453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merchants of the earth will weep and mourn over her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no one buys their cargoes any more --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8542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/>
              <a:t>그 </a:t>
            </a:r>
            <a:r>
              <a:rPr dirty="0" err="1"/>
              <a:t>물건은</a:t>
            </a:r>
            <a:r>
              <a:rPr dirty="0"/>
              <a:t> 금, 은, </a:t>
            </a:r>
            <a:r>
              <a:rPr dirty="0" err="1"/>
              <a:t>보석</a:t>
            </a:r>
            <a:r>
              <a:rPr dirty="0"/>
              <a:t>, </a:t>
            </a:r>
            <a:r>
              <a:rPr dirty="0" err="1"/>
              <a:t>진주</a:t>
            </a:r>
            <a:r>
              <a:rPr dirty="0"/>
              <a:t>, </a:t>
            </a:r>
            <a:r>
              <a:rPr dirty="0" err="1"/>
              <a:t>고운</a:t>
            </a:r>
            <a:r>
              <a:rPr dirty="0"/>
              <a:t> </a:t>
            </a:r>
            <a:r>
              <a:rPr dirty="0" err="1"/>
              <a:t>삼베</a:t>
            </a:r>
            <a:r>
              <a:rPr dirty="0"/>
              <a:t>, </a:t>
            </a:r>
            <a:r>
              <a:rPr dirty="0" err="1"/>
              <a:t>자주색</a:t>
            </a:r>
            <a:r>
              <a:rPr dirty="0"/>
              <a:t> </a:t>
            </a:r>
            <a:r>
              <a:rPr dirty="0" err="1"/>
              <a:t>옷감</a:t>
            </a:r>
            <a:r>
              <a:rPr dirty="0"/>
              <a:t>, </a:t>
            </a:r>
            <a:r>
              <a:rPr dirty="0" err="1"/>
              <a:t>비단</a:t>
            </a:r>
            <a:r>
              <a:rPr dirty="0"/>
              <a:t>, </a:t>
            </a:r>
            <a:r>
              <a:rPr dirty="0" err="1"/>
              <a:t>붉은</a:t>
            </a:r>
            <a:r>
              <a:rPr dirty="0"/>
              <a:t> </a:t>
            </a:r>
            <a:r>
              <a:rPr dirty="0" err="1"/>
              <a:t>옷감이며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각종</a:t>
            </a:r>
            <a:r>
              <a:rPr dirty="0"/>
              <a:t> </a:t>
            </a:r>
            <a:r>
              <a:rPr dirty="0" err="1"/>
              <a:t>향나무와</a:t>
            </a:r>
            <a:r>
              <a:rPr dirty="0"/>
              <a:t> </a:t>
            </a:r>
            <a:r>
              <a:rPr dirty="0" err="1"/>
              <a:t>상아로</a:t>
            </a:r>
            <a:r>
              <a:rPr dirty="0"/>
              <a:t> </a:t>
            </a:r>
            <a:r>
              <a:rPr dirty="0" err="1"/>
              <a:t>만든</a:t>
            </a:r>
            <a:r>
              <a:rPr dirty="0"/>
              <a:t> </a:t>
            </a:r>
            <a:r>
              <a:rPr dirty="0" err="1"/>
              <a:t>물품이며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값진</a:t>
            </a:r>
            <a:r>
              <a:rPr dirty="0"/>
              <a:t> </a:t>
            </a:r>
            <a:r>
              <a:rPr dirty="0" err="1"/>
              <a:t>나무와</a:t>
            </a:r>
            <a:r>
              <a:rPr dirty="0"/>
              <a:t> </a:t>
            </a:r>
            <a:r>
              <a:rPr dirty="0" err="1"/>
              <a:t>청동</a:t>
            </a:r>
            <a:r>
              <a:rPr dirty="0"/>
              <a:t>, 철, </a:t>
            </a:r>
            <a:r>
              <a:rPr dirty="0" err="1"/>
              <a:t>대리석으로</a:t>
            </a:r>
            <a:r>
              <a:rPr dirty="0"/>
              <a:t> </a:t>
            </a:r>
            <a:r>
              <a:rPr dirty="0" err="1"/>
              <a:t>만든</a:t>
            </a:r>
            <a:r>
              <a:rPr lang="en-US" altLang="ko-KR" dirty="0"/>
              <a:t> </a:t>
            </a:r>
            <a:r>
              <a:rPr dirty="0" err="1"/>
              <a:t>각종</a:t>
            </a:r>
            <a:r>
              <a:rPr dirty="0"/>
              <a:t> </a:t>
            </a:r>
            <a:r>
              <a:rPr dirty="0" err="1"/>
              <a:t>물품이며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0860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cargoes of gold, silver, precious stones and pearls;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fine linen, purple, silk and scarlet cloth; every sort of citron wood,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articles of every kind made of ivory, costly wood, bronze, iron and marble;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690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계피와</a:t>
            </a:r>
            <a:r>
              <a:rPr dirty="0"/>
              <a:t> </a:t>
            </a:r>
            <a:r>
              <a:rPr dirty="0" err="1"/>
              <a:t>향료</a:t>
            </a:r>
            <a:r>
              <a:rPr dirty="0"/>
              <a:t>, </a:t>
            </a:r>
            <a:r>
              <a:rPr dirty="0" err="1"/>
              <a:t>향과</a:t>
            </a:r>
            <a:r>
              <a:rPr dirty="0"/>
              <a:t> </a:t>
            </a:r>
            <a:r>
              <a:rPr dirty="0" err="1"/>
              <a:t>향유와</a:t>
            </a:r>
            <a:r>
              <a:rPr dirty="0"/>
              <a:t> </a:t>
            </a:r>
            <a:r>
              <a:rPr dirty="0" err="1"/>
              <a:t>유향</a:t>
            </a:r>
            <a:r>
              <a:rPr dirty="0"/>
              <a:t>, </a:t>
            </a:r>
            <a:r>
              <a:rPr dirty="0" err="1"/>
              <a:t>포도주와</a:t>
            </a:r>
            <a:r>
              <a:rPr dirty="0"/>
              <a:t> </a:t>
            </a:r>
            <a:r>
              <a:rPr dirty="0" err="1"/>
              <a:t>올리브</a:t>
            </a:r>
            <a:r>
              <a:rPr dirty="0"/>
              <a:t> </a:t>
            </a:r>
            <a:r>
              <a:rPr dirty="0" err="1"/>
              <a:t>기름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고운</a:t>
            </a:r>
            <a:r>
              <a:rPr dirty="0"/>
              <a:t> </a:t>
            </a:r>
            <a:r>
              <a:rPr dirty="0" err="1"/>
              <a:t>밀가루와</a:t>
            </a:r>
            <a:r>
              <a:rPr dirty="0"/>
              <a:t> 밀, </a:t>
            </a:r>
            <a:r>
              <a:rPr dirty="0" err="1"/>
              <a:t>소와</a:t>
            </a:r>
            <a:r>
              <a:rPr dirty="0"/>
              <a:t> 양, </a:t>
            </a:r>
            <a:r>
              <a:rPr dirty="0" err="1"/>
              <a:t>말과</a:t>
            </a:r>
            <a:r>
              <a:rPr dirty="0"/>
              <a:t> </a:t>
            </a:r>
            <a:r>
              <a:rPr dirty="0" err="1"/>
              <a:t>사륜마차</a:t>
            </a:r>
            <a:r>
              <a:rPr dirty="0"/>
              <a:t> </a:t>
            </a:r>
            <a:r>
              <a:rPr dirty="0" err="1"/>
              <a:t>종들과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목숨들이다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851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cargoes of cinnamon and spice, of incense, myrrh and frankincense,</a:t>
            </a:r>
            <a:r>
              <a:rPr lang="en-US" altLang="ko-KR" dirty="0"/>
              <a:t> of wine 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olive oil, of fine flour and wheat; cattle and sheep; horses and carriages;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bodies and souls of men.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8105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/>
              <a:t>네 </a:t>
            </a:r>
            <a:r>
              <a:rPr dirty="0" err="1"/>
              <a:t>영혼의</a:t>
            </a:r>
            <a:r>
              <a:rPr dirty="0"/>
              <a:t> </a:t>
            </a:r>
            <a:r>
              <a:rPr dirty="0" err="1"/>
              <a:t>탐욕의</a:t>
            </a:r>
            <a:r>
              <a:rPr dirty="0"/>
              <a:t> </a:t>
            </a:r>
            <a:r>
              <a:rPr dirty="0" err="1"/>
              <a:t>열매가</a:t>
            </a:r>
            <a:r>
              <a:rPr dirty="0"/>
              <a:t> </a:t>
            </a:r>
            <a:r>
              <a:rPr dirty="0" err="1"/>
              <a:t>네게서</a:t>
            </a:r>
            <a:r>
              <a:rPr dirty="0"/>
              <a:t> </a:t>
            </a:r>
            <a:r>
              <a:rPr dirty="0" err="1"/>
              <a:t>떠나가고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사치스럽고</a:t>
            </a:r>
            <a:r>
              <a:rPr dirty="0"/>
              <a:t> </a:t>
            </a:r>
            <a:r>
              <a:rPr dirty="0" err="1"/>
              <a:t>화려했던</a:t>
            </a:r>
            <a:r>
              <a:rPr dirty="0"/>
              <a:t> </a:t>
            </a:r>
            <a:r>
              <a:rPr dirty="0" err="1"/>
              <a:t>것들이</a:t>
            </a:r>
            <a:r>
              <a:rPr dirty="0"/>
              <a:t> </a:t>
            </a:r>
            <a:r>
              <a:rPr dirty="0" err="1"/>
              <a:t>네게서</a:t>
            </a:r>
            <a:r>
              <a:rPr dirty="0"/>
              <a:t> </a:t>
            </a:r>
            <a:r>
              <a:rPr dirty="0" err="1"/>
              <a:t>사라져</a:t>
            </a:r>
            <a:r>
              <a:rPr dirty="0"/>
              <a:t> </a:t>
            </a:r>
            <a:r>
              <a:rPr dirty="0" err="1"/>
              <a:t>버렸으니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다시는</a:t>
            </a:r>
            <a:r>
              <a:rPr dirty="0"/>
              <a:t> </a:t>
            </a:r>
            <a:r>
              <a:rPr dirty="0" err="1"/>
              <a:t>그런</a:t>
            </a:r>
            <a:r>
              <a:rPr dirty="0"/>
              <a:t> </a:t>
            </a:r>
            <a:r>
              <a:rPr dirty="0" err="1"/>
              <a:t>물건들을</a:t>
            </a:r>
            <a:r>
              <a:rPr dirty="0"/>
              <a:t> 볼 수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5875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"They will say, `The fruit you longed for is gone from you.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your riches and splendor have vanished, never to be recovered.'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276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/>
              <a:t>그 </a:t>
            </a:r>
            <a:r>
              <a:rPr dirty="0" err="1"/>
              <a:t>여자로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부를</a:t>
            </a:r>
            <a:r>
              <a:rPr dirty="0"/>
              <a:t> </a:t>
            </a:r>
            <a:r>
              <a:rPr dirty="0" err="1"/>
              <a:t>쌓고</a:t>
            </a:r>
            <a:r>
              <a:rPr dirty="0"/>
              <a:t> 이 </a:t>
            </a:r>
            <a:r>
              <a:rPr dirty="0" err="1"/>
              <a:t>물건들을</a:t>
            </a:r>
            <a:r>
              <a:rPr dirty="0"/>
              <a:t> </a:t>
            </a:r>
            <a:r>
              <a:rPr dirty="0" err="1"/>
              <a:t>파는</a:t>
            </a:r>
            <a:r>
              <a:rPr dirty="0"/>
              <a:t> </a:t>
            </a:r>
            <a:r>
              <a:rPr dirty="0" err="1"/>
              <a:t>상인들이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그녀의</a:t>
            </a:r>
            <a:r>
              <a:rPr dirty="0"/>
              <a:t> </a:t>
            </a:r>
            <a:r>
              <a:rPr dirty="0" err="1"/>
              <a:t>고통을</a:t>
            </a:r>
            <a:r>
              <a:rPr dirty="0"/>
              <a:t> </a:t>
            </a:r>
            <a:r>
              <a:rPr dirty="0" err="1"/>
              <a:t>무서워하므로</a:t>
            </a:r>
            <a:r>
              <a:rPr dirty="0"/>
              <a:t> </a:t>
            </a:r>
            <a:r>
              <a:rPr dirty="0" err="1"/>
              <a:t>멀리</a:t>
            </a:r>
            <a:r>
              <a:rPr dirty="0"/>
              <a:t> </a:t>
            </a:r>
            <a:r>
              <a:rPr dirty="0" err="1"/>
              <a:t>서서</a:t>
            </a:r>
            <a:r>
              <a:rPr dirty="0"/>
              <a:t> </a:t>
            </a:r>
            <a:r>
              <a:rPr dirty="0" err="1"/>
              <a:t>울며</a:t>
            </a:r>
            <a:r>
              <a:rPr dirty="0"/>
              <a:t> </a:t>
            </a:r>
            <a:r>
              <a:rPr dirty="0" err="1"/>
              <a:t>슬퍼해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380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merchants who sold these things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gained their wealth from her will stand far off,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terrified at her torment. They will weep and mourn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908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말하기를</a:t>
            </a:r>
            <a:r>
              <a:rPr dirty="0"/>
              <a:t> ‘</a:t>
            </a:r>
            <a:r>
              <a:rPr dirty="0" err="1"/>
              <a:t>재앙이다</a:t>
            </a:r>
            <a:r>
              <a:rPr dirty="0"/>
              <a:t>. </a:t>
            </a:r>
            <a:r>
              <a:rPr dirty="0" err="1"/>
              <a:t>재앙이다</a:t>
            </a:r>
            <a:r>
              <a:rPr dirty="0"/>
              <a:t>. 큰 </a:t>
            </a:r>
            <a:r>
              <a:rPr dirty="0" err="1"/>
              <a:t>도성이여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고운</a:t>
            </a:r>
            <a:r>
              <a:rPr dirty="0"/>
              <a:t> </a:t>
            </a:r>
            <a:r>
              <a:rPr dirty="0" err="1"/>
              <a:t>삼베와</a:t>
            </a:r>
            <a:r>
              <a:rPr dirty="0"/>
              <a:t> </a:t>
            </a:r>
            <a:r>
              <a:rPr dirty="0" err="1"/>
              <a:t>자주색과</a:t>
            </a:r>
            <a:r>
              <a:rPr dirty="0"/>
              <a:t> </a:t>
            </a:r>
            <a:r>
              <a:rPr dirty="0" err="1"/>
              <a:t>붉은색</a:t>
            </a:r>
            <a:r>
              <a:rPr dirty="0"/>
              <a:t> </a:t>
            </a:r>
            <a:r>
              <a:rPr dirty="0" err="1"/>
              <a:t>옷을</a:t>
            </a:r>
            <a:r>
              <a:rPr dirty="0"/>
              <a:t> </a:t>
            </a:r>
            <a:r>
              <a:rPr dirty="0" err="1"/>
              <a:t>입고</a:t>
            </a:r>
            <a:r>
              <a:rPr dirty="0"/>
              <a:t> </a:t>
            </a:r>
            <a:r>
              <a:rPr dirty="0" err="1"/>
              <a:t>금과</a:t>
            </a:r>
            <a:r>
              <a:rPr dirty="0"/>
              <a:t> </a:t>
            </a:r>
            <a:r>
              <a:rPr dirty="0" err="1"/>
              <a:t>보석과</a:t>
            </a:r>
            <a:r>
              <a:rPr dirty="0"/>
              <a:t> </a:t>
            </a:r>
            <a:r>
              <a:rPr dirty="0" err="1"/>
              <a:t>진주로</a:t>
            </a:r>
            <a:r>
              <a:rPr dirty="0"/>
              <a:t> </a:t>
            </a:r>
            <a:r>
              <a:rPr dirty="0" err="1"/>
              <a:t>화려하게</a:t>
            </a:r>
            <a:r>
              <a:rPr dirty="0"/>
              <a:t> </a:t>
            </a:r>
            <a:r>
              <a:rPr dirty="0" err="1"/>
              <a:t>꾸몄었거늘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3021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cry out: "`Woe! Woe, O great city,</a:t>
            </a:r>
            <a:r>
              <a:rPr lang="en-US" altLang="ko-KR" dirty="0"/>
              <a:t> </a:t>
            </a:r>
            <a:r>
              <a:rPr dirty="0"/>
              <a:t>dressed in fine linen,</a:t>
            </a:r>
            <a:r>
              <a:rPr lang="en-US" altLang="ko-KR" dirty="0"/>
              <a:t> purple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scarlet, and glittering with gold, precious stones and pearls!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5836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/>
              <a:t>그 </a:t>
            </a:r>
            <a:r>
              <a:rPr dirty="0" err="1"/>
              <a:t>엄청난</a:t>
            </a:r>
            <a:r>
              <a:rPr dirty="0"/>
              <a:t> </a:t>
            </a:r>
            <a:r>
              <a:rPr dirty="0" err="1"/>
              <a:t>부귀가</a:t>
            </a:r>
            <a:r>
              <a:rPr dirty="0"/>
              <a:t> </a:t>
            </a:r>
            <a:r>
              <a:rPr dirty="0" err="1"/>
              <a:t>한순간에</a:t>
            </a:r>
            <a:r>
              <a:rPr dirty="0"/>
              <a:t> </a:t>
            </a:r>
            <a:r>
              <a:rPr dirty="0" err="1"/>
              <a:t>사라져</a:t>
            </a:r>
            <a:r>
              <a:rPr dirty="0"/>
              <a:t> </a:t>
            </a:r>
            <a:r>
              <a:rPr dirty="0" err="1"/>
              <a:t>버렸구나’라고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또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선장들과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선객들과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선원들과</a:t>
            </a:r>
            <a:r>
              <a:rPr dirty="0"/>
              <a:t> </a:t>
            </a:r>
            <a:r>
              <a:rPr dirty="0" err="1"/>
              <a:t>바다에서</a:t>
            </a:r>
            <a:r>
              <a:rPr dirty="0"/>
              <a:t> </a:t>
            </a:r>
            <a:r>
              <a:rPr dirty="0" err="1"/>
              <a:t>일하는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멀리</a:t>
            </a:r>
            <a:r>
              <a:rPr dirty="0"/>
              <a:t> </a:t>
            </a:r>
            <a:r>
              <a:rPr dirty="0" err="1"/>
              <a:t>서서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348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one hour such great wealth has been brought to ruin!'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"Every sea captain, and all who travel by ship, the sailors,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all who earn their living from the sea, will stand far off.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806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그녀가</a:t>
            </a:r>
            <a:r>
              <a:rPr dirty="0"/>
              <a:t> </a:t>
            </a:r>
            <a:r>
              <a:rPr dirty="0" err="1"/>
              <a:t>타는</a:t>
            </a:r>
            <a:r>
              <a:rPr dirty="0"/>
              <a:t> </a:t>
            </a:r>
            <a:r>
              <a:rPr dirty="0" err="1"/>
              <a:t>연기를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외쳐</a:t>
            </a:r>
            <a:r>
              <a:rPr dirty="0"/>
              <a:t> </a:t>
            </a:r>
            <a:r>
              <a:rPr dirty="0" err="1"/>
              <a:t>말하기를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무엇이</a:t>
            </a:r>
            <a:r>
              <a:rPr dirty="0"/>
              <a:t> 이 큰 </a:t>
            </a:r>
            <a:r>
              <a:rPr dirty="0" err="1"/>
              <a:t>도성과</a:t>
            </a:r>
            <a:r>
              <a:rPr dirty="0"/>
              <a:t> </a:t>
            </a:r>
            <a:r>
              <a:rPr dirty="0" err="1"/>
              <a:t>같겠는가</a:t>
            </a:r>
            <a:r>
              <a:rPr dirty="0"/>
              <a:t>?’</a:t>
            </a:r>
            <a:r>
              <a:rPr dirty="0" err="1"/>
              <a:t>라고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785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they see the smoke of her burning, they will exclaim,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`Was there ever a city like this great city?'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7611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자기들</a:t>
            </a:r>
            <a:r>
              <a:rPr dirty="0"/>
              <a:t> </a:t>
            </a:r>
            <a:r>
              <a:rPr dirty="0" err="1"/>
              <a:t>머리에</a:t>
            </a:r>
            <a:r>
              <a:rPr dirty="0"/>
              <a:t> </a:t>
            </a:r>
            <a:r>
              <a:rPr dirty="0" err="1"/>
              <a:t>재를</a:t>
            </a:r>
            <a:r>
              <a:rPr dirty="0"/>
              <a:t> </a:t>
            </a:r>
            <a:r>
              <a:rPr dirty="0" err="1"/>
              <a:t>뿌리고</a:t>
            </a:r>
            <a:r>
              <a:rPr dirty="0"/>
              <a:t> </a:t>
            </a:r>
            <a:r>
              <a:rPr dirty="0" err="1"/>
              <a:t>울며</a:t>
            </a:r>
            <a:r>
              <a:rPr dirty="0"/>
              <a:t> </a:t>
            </a:r>
            <a:r>
              <a:rPr dirty="0" err="1"/>
              <a:t>슬퍼하며</a:t>
            </a:r>
            <a:r>
              <a:rPr dirty="0"/>
              <a:t> </a:t>
            </a:r>
            <a:r>
              <a:rPr dirty="0" err="1"/>
              <a:t>외칠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재앙이다</a:t>
            </a:r>
            <a:r>
              <a:rPr dirty="0"/>
              <a:t>. </a:t>
            </a:r>
            <a:r>
              <a:rPr dirty="0" err="1"/>
              <a:t>재앙이다</a:t>
            </a:r>
            <a:r>
              <a:rPr dirty="0"/>
              <a:t>. 큰 </a:t>
            </a:r>
            <a:r>
              <a:rPr dirty="0" err="1"/>
              <a:t>도성이여</a:t>
            </a:r>
            <a:r>
              <a:rPr dirty="0"/>
              <a:t>, </a:t>
            </a:r>
            <a:r>
              <a:rPr dirty="0" err="1"/>
              <a:t>바다에</a:t>
            </a:r>
            <a:r>
              <a:rPr dirty="0"/>
              <a:t> </a:t>
            </a:r>
            <a:r>
              <a:rPr dirty="0" err="1"/>
              <a:t>배들을</a:t>
            </a:r>
            <a:r>
              <a:rPr dirty="0"/>
              <a:t> </a:t>
            </a:r>
            <a:r>
              <a:rPr dirty="0" err="1"/>
              <a:t>띄우던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사람들이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저 </a:t>
            </a:r>
            <a:r>
              <a:rPr dirty="0" err="1"/>
              <a:t>도성의</a:t>
            </a:r>
            <a:r>
              <a:rPr dirty="0"/>
              <a:t> </a:t>
            </a:r>
            <a:r>
              <a:rPr dirty="0" err="1"/>
              <a:t>번영을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부를</a:t>
            </a:r>
            <a:r>
              <a:rPr dirty="0"/>
              <a:t> </a:t>
            </a:r>
            <a:r>
              <a:rPr dirty="0" err="1"/>
              <a:t>쌓았거늘</a:t>
            </a:r>
            <a:r>
              <a:rPr dirty="0"/>
              <a:t> 이 </a:t>
            </a:r>
            <a:r>
              <a:rPr dirty="0" err="1"/>
              <a:t>도성이</a:t>
            </a:r>
            <a:r>
              <a:rPr dirty="0"/>
              <a:t> </a:t>
            </a:r>
            <a:r>
              <a:rPr dirty="0" err="1"/>
              <a:t>순식간에</a:t>
            </a:r>
            <a:r>
              <a:rPr dirty="0"/>
              <a:t> </a:t>
            </a:r>
            <a:r>
              <a:rPr dirty="0" err="1"/>
              <a:t>멸망해</a:t>
            </a:r>
            <a:r>
              <a:rPr dirty="0"/>
              <a:t> </a:t>
            </a:r>
            <a:r>
              <a:rPr dirty="0" err="1"/>
              <a:t>버렸구나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4887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throw dust on their heads, and with weeping and mourning cry out: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"`Woe! Woe, O great city, where all who had ships on the sea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became rich through her wealth! In one hour she has been brought to ruin!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9947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우렁찬</a:t>
            </a:r>
            <a:r>
              <a:rPr dirty="0"/>
              <a:t> </a:t>
            </a:r>
            <a:r>
              <a:rPr dirty="0" err="1"/>
              <a:t>소리로</a:t>
            </a:r>
            <a:r>
              <a:rPr dirty="0"/>
              <a:t> </a:t>
            </a:r>
            <a:r>
              <a:rPr dirty="0" err="1"/>
              <a:t>외쳤습니다</a:t>
            </a:r>
            <a:r>
              <a:rPr dirty="0"/>
              <a:t>. “</a:t>
            </a:r>
            <a:r>
              <a:rPr dirty="0" err="1"/>
              <a:t>무너졌다</a:t>
            </a:r>
            <a:r>
              <a:rPr dirty="0"/>
              <a:t>. 큰 </a:t>
            </a:r>
            <a:r>
              <a:rPr dirty="0" err="1"/>
              <a:t>도성</a:t>
            </a:r>
            <a:r>
              <a:rPr dirty="0"/>
              <a:t> </a:t>
            </a:r>
            <a:r>
              <a:rPr dirty="0" err="1"/>
              <a:t>바벨론이</a:t>
            </a:r>
            <a:r>
              <a:rPr dirty="0"/>
              <a:t> </a:t>
            </a:r>
            <a:r>
              <a:rPr dirty="0" err="1"/>
              <a:t>무너졌다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바벨론은</a:t>
            </a:r>
            <a:r>
              <a:rPr dirty="0"/>
              <a:t> </a:t>
            </a:r>
            <a:r>
              <a:rPr dirty="0" err="1"/>
              <a:t>귀신들의</a:t>
            </a:r>
            <a:r>
              <a:rPr dirty="0"/>
              <a:t> </a:t>
            </a:r>
            <a:r>
              <a:rPr dirty="0" err="1"/>
              <a:t>처소가</a:t>
            </a:r>
            <a:r>
              <a:rPr dirty="0"/>
              <a:t> </a:t>
            </a:r>
            <a:r>
              <a:rPr dirty="0" err="1"/>
              <a:t>됐고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더러운</a:t>
            </a:r>
            <a:r>
              <a:rPr dirty="0"/>
              <a:t> </a:t>
            </a:r>
            <a:r>
              <a:rPr dirty="0" err="1"/>
              <a:t>영의</a:t>
            </a:r>
            <a:r>
              <a:rPr dirty="0"/>
              <a:t> </a:t>
            </a:r>
            <a:r>
              <a:rPr dirty="0" err="1"/>
              <a:t>소굴이</a:t>
            </a:r>
            <a:r>
              <a:rPr dirty="0"/>
              <a:t> </a:t>
            </a:r>
            <a:r>
              <a:rPr dirty="0" err="1"/>
              <a:t>됐고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악하고</a:t>
            </a:r>
            <a:r>
              <a:rPr dirty="0"/>
              <a:t> </a:t>
            </a:r>
            <a:r>
              <a:rPr dirty="0" err="1"/>
              <a:t>가증스러운</a:t>
            </a:r>
            <a:r>
              <a:rPr dirty="0"/>
              <a:t> </a:t>
            </a:r>
            <a:r>
              <a:rPr dirty="0" err="1"/>
              <a:t>새들의</a:t>
            </a:r>
            <a:r>
              <a:rPr dirty="0"/>
              <a:t> </a:t>
            </a:r>
            <a:r>
              <a:rPr dirty="0" err="1"/>
              <a:t>소굴이</a:t>
            </a:r>
            <a:r>
              <a:rPr dirty="0"/>
              <a:t> </a:t>
            </a:r>
            <a:r>
              <a:rPr dirty="0" err="1"/>
              <a:t>됐다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454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a mighty voice he shouted: "Fallen! Fallen is Babylon the Great!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has become a home for demons and a haunt for every evil spirit,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haunt for every unclean and detestable bird.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3177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하늘과</a:t>
            </a:r>
            <a:r>
              <a:rPr dirty="0"/>
              <a:t> </a:t>
            </a:r>
            <a:r>
              <a:rPr dirty="0" err="1"/>
              <a:t>성도들과</a:t>
            </a:r>
            <a:r>
              <a:rPr dirty="0"/>
              <a:t> </a:t>
            </a:r>
            <a:r>
              <a:rPr dirty="0" err="1"/>
              <a:t>사도들과</a:t>
            </a:r>
            <a:r>
              <a:rPr dirty="0"/>
              <a:t> </a:t>
            </a:r>
            <a:r>
              <a:rPr dirty="0" err="1"/>
              <a:t>예언자들아</a:t>
            </a:r>
            <a:r>
              <a:rPr dirty="0"/>
              <a:t>, 그 </a:t>
            </a:r>
            <a:r>
              <a:rPr dirty="0" err="1"/>
              <a:t>도성으로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즐거워하라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그녀를</a:t>
            </a:r>
            <a:r>
              <a:rPr dirty="0"/>
              <a:t> </a:t>
            </a:r>
            <a:r>
              <a:rPr dirty="0" err="1"/>
              <a:t>심판하셨기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6117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Rejoice over her, O heaven! Rejoice, saints and apostles and prophets!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God has judged her for the way she treated you.'"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0428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그때</a:t>
            </a:r>
            <a:r>
              <a:rPr dirty="0"/>
              <a:t> 한 </a:t>
            </a:r>
            <a:r>
              <a:rPr dirty="0" err="1"/>
              <a:t>강한</a:t>
            </a:r>
            <a:r>
              <a:rPr dirty="0"/>
              <a:t> </a:t>
            </a:r>
            <a:r>
              <a:rPr dirty="0" err="1"/>
              <a:t>천사가</a:t>
            </a:r>
            <a:r>
              <a:rPr dirty="0"/>
              <a:t> 큰 </a:t>
            </a:r>
            <a:r>
              <a:rPr dirty="0" err="1"/>
              <a:t>맷돌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돌을</a:t>
            </a:r>
            <a:r>
              <a:rPr dirty="0"/>
              <a:t> </a:t>
            </a:r>
            <a:r>
              <a:rPr dirty="0" err="1"/>
              <a:t>들어</a:t>
            </a:r>
            <a:r>
              <a:rPr dirty="0"/>
              <a:t> </a:t>
            </a:r>
            <a:r>
              <a:rPr dirty="0" err="1"/>
              <a:t>바다에</a:t>
            </a:r>
            <a:r>
              <a:rPr dirty="0"/>
              <a:t> </a:t>
            </a:r>
            <a:r>
              <a:rPr dirty="0" err="1"/>
              <a:t>던지며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“큰 </a:t>
            </a:r>
            <a:r>
              <a:rPr dirty="0" err="1"/>
              <a:t>도성</a:t>
            </a:r>
            <a:r>
              <a:rPr dirty="0"/>
              <a:t> </a:t>
            </a:r>
            <a:r>
              <a:rPr dirty="0" err="1"/>
              <a:t>바벨론이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큰 </a:t>
            </a:r>
            <a:r>
              <a:rPr dirty="0" err="1"/>
              <a:t>힘으로</a:t>
            </a:r>
            <a:r>
              <a:rPr dirty="0"/>
              <a:t> </a:t>
            </a:r>
            <a:r>
              <a:rPr dirty="0" err="1"/>
              <a:t>던져질</a:t>
            </a:r>
            <a:r>
              <a:rPr dirty="0"/>
              <a:t> </a:t>
            </a:r>
            <a:r>
              <a:rPr dirty="0" err="1"/>
              <a:t>것이니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결코</a:t>
            </a:r>
            <a:r>
              <a:rPr dirty="0"/>
              <a:t> </a:t>
            </a:r>
            <a:r>
              <a:rPr dirty="0" err="1"/>
              <a:t>다시는</a:t>
            </a:r>
            <a:r>
              <a:rPr dirty="0"/>
              <a:t> </a:t>
            </a:r>
            <a:r>
              <a:rPr dirty="0" err="1"/>
              <a:t>찾을</a:t>
            </a:r>
            <a:r>
              <a:rPr dirty="0"/>
              <a:t> 수 </a:t>
            </a:r>
            <a:r>
              <a:rPr dirty="0" err="1"/>
              <a:t>없게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273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a mighty angel picked up a boulder the size of a large millstone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threw it into the sea, and said: "With such violence the great city of Babylon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will be thrown down, never to be found again.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5148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/>
              <a:t>또 </a:t>
            </a:r>
            <a:r>
              <a:rPr dirty="0" err="1"/>
              <a:t>하프</a:t>
            </a:r>
            <a:r>
              <a:rPr dirty="0"/>
              <a:t> </a:t>
            </a:r>
            <a:r>
              <a:rPr dirty="0" err="1"/>
              <a:t>켜는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노래</a:t>
            </a:r>
            <a:r>
              <a:rPr dirty="0"/>
              <a:t> </a:t>
            </a:r>
            <a:r>
              <a:rPr dirty="0" err="1"/>
              <a:t>부르는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퉁소</a:t>
            </a:r>
            <a:r>
              <a:rPr dirty="0"/>
              <a:t> </a:t>
            </a:r>
            <a:r>
              <a:rPr dirty="0" err="1"/>
              <a:t>부는</a:t>
            </a:r>
            <a:r>
              <a:rPr dirty="0"/>
              <a:t> </a:t>
            </a:r>
            <a:r>
              <a:rPr dirty="0" err="1"/>
              <a:t>사람들과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나팔</a:t>
            </a:r>
            <a:r>
              <a:rPr dirty="0"/>
              <a:t> </a:t>
            </a:r>
            <a:r>
              <a:rPr dirty="0" err="1"/>
              <a:t>부는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소리가</a:t>
            </a:r>
            <a:r>
              <a:rPr dirty="0"/>
              <a:t> 네 </a:t>
            </a:r>
            <a:r>
              <a:rPr dirty="0" err="1"/>
              <a:t>안에서</a:t>
            </a:r>
            <a:r>
              <a:rPr dirty="0"/>
              <a:t> </a:t>
            </a:r>
            <a:r>
              <a:rPr dirty="0" err="1"/>
              <a:t>다시는</a:t>
            </a:r>
            <a:r>
              <a:rPr dirty="0"/>
              <a:t> </a:t>
            </a:r>
            <a:r>
              <a:rPr dirty="0" err="1"/>
              <a:t>들리지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기술자도</a:t>
            </a:r>
            <a:r>
              <a:rPr dirty="0"/>
              <a:t> 네 </a:t>
            </a:r>
            <a:r>
              <a:rPr dirty="0" err="1"/>
              <a:t>안에서</a:t>
            </a:r>
            <a:r>
              <a:rPr dirty="0"/>
              <a:t> </a:t>
            </a:r>
            <a:r>
              <a:rPr dirty="0" err="1"/>
              <a:t>다시는</a:t>
            </a:r>
            <a:r>
              <a:rPr dirty="0"/>
              <a:t> </a:t>
            </a:r>
            <a:r>
              <a:rPr dirty="0" err="1"/>
              <a:t>보이지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맷돌을</a:t>
            </a:r>
            <a:r>
              <a:rPr dirty="0"/>
              <a:t> </a:t>
            </a:r>
            <a:r>
              <a:rPr dirty="0" err="1"/>
              <a:t>돌리는</a:t>
            </a:r>
            <a:r>
              <a:rPr dirty="0"/>
              <a:t> </a:t>
            </a:r>
            <a:r>
              <a:rPr dirty="0" err="1"/>
              <a:t>소리도</a:t>
            </a:r>
            <a:r>
              <a:rPr dirty="0"/>
              <a:t> 네 </a:t>
            </a:r>
            <a:r>
              <a:rPr dirty="0" err="1"/>
              <a:t>안에서</a:t>
            </a:r>
            <a:r>
              <a:rPr dirty="0"/>
              <a:t> </a:t>
            </a:r>
            <a:r>
              <a:rPr dirty="0" err="1"/>
              <a:t>다시는</a:t>
            </a:r>
            <a:r>
              <a:rPr dirty="0"/>
              <a:t> </a:t>
            </a:r>
            <a:r>
              <a:rPr dirty="0" err="1"/>
              <a:t>들리지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것이며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3134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music of harpists and musicians, flute players and trumpeters,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will never be heard in you again.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 workman of any trade will ever be found in you again.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sound of a millstone will never be heard in you again.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1830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등불의</a:t>
            </a:r>
            <a:r>
              <a:rPr dirty="0"/>
              <a:t> </a:t>
            </a:r>
            <a:r>
              <a:rPr dirty="0" err="1"/>
              <a:t>불빛도</a:t>
            </a:r>
            <a:r>
              <a:rPr dirty="0"/>
              <a:t> 네 </a:t>
            </a:r>
            <a:r>
              <a:rPr dirty="0" err="1"/>
              <a:t>안에서</a:t>
            </a:r>
            <a:r>
              <a:rPr dirty="0"/>
              <a:t> </a:t>
            </a:r>
            <a:r>
              <a:rPr dirty="0" err="1"/>
              <a:t>비취지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신랑과</a:t>
            </a:r>
            <a:r>
              <a:rPr dirty="0"/>
              <a:t> </a:t>
            </a:r>
            <a:r>
              <a:rPr dirty="0" err="1"/>
              <a:t>신부의</a:t>
            </a:r>
            <a:r>
              <a:rPr dirty="0"/>
              <a:t> </a:t>
            </a:r>
            <a:r>
              <a:rPr dirty="0" err="1"/>
              <a:t>음성도</a:t>
            </a:r>
            <a:r>
              <a:rPr dirty="0"/>
              <a:t> </a:t>
            </a:r>
            <a:r>
              <a:rPr dirty="0" err="1"/>
              <a:t>다시는</a:t>
            </a:r>
            <a:r>
              <a:rPr dirty="0"/>
              <a:t> 네 </a:t>
            </a:r>
            <a:r>
              <a:rPr dirty="0" err="1"/>
              <a:t>안에서</a:t>
            </a:r>
            <a:r>
              <a:rPr dirty="0"/>
              <a:t> </a:t>
            </a:r>
            <a:r>
              <a:rPr dirty="0" err="1"/>
              <a:t>들리지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이것은</a:t>
            </a:r>
            <a:r>
              <a:rPr dirty="0"/>
              <a:t> 네 </a:t>
            </a:r>
            <a:r>
              <a:rPr dirty="0" err="1"/>
              <a:t>상인들이</a:t>
            </a:r>
            <a:r>
              <a:rPr dirty="0"/>
              <a:t>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권력자들이며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또 </a:t>
            </a: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점술로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나라들이</a:t>
            </a:r>
            <a:r>
              <a:rPr dirty="0"/>
              <a:t> </a:t>
            </a:r>
            <a:r>
              <a:rPr dirty="0" err="1"/>
              <a:t>현혹됐으며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0725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light of a lamp will never shine in you again.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voice of bridegroom and bride will never be heard in you again.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merchants were the world's great men.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your magic spell all the nations were led astray.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582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/>
              <a:t>그 </a:t>
            </a:r>
            <a:r>
              <a:rPr dirty="0" err="1"/>
              <a:t>도성</a:t>
            </a:r>
            <a:r>
              <a:rPr dirty="0"/>
              <a:t> </a:t>
            </a:r>
            <a:r>
              <a:rPr dirty="0" err="1"/>
              <a:t>안에서</a:t>
            </a:r>
            <a:r>
              <a:rPr dirty="0"/>
              <a:t> </a:t>
            </a:r>
            <a:r>
              <a:rPr dirty="0" err="1"/>
              <a:t>예언자들과</a:t>
            </a:r>
            <a:r>
              <a:rPr dirty="0"/>
              <a:t> </a:t>
            </a:r>
            <a:r>
              <a:rPr dirty="0" err="1"/>
              <a:t>성도들과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죽임을</a:t>
            </a:r>
            <a:r>
              <a:rPr dirty="0"/>
              <a:t> </a:t>
            </a:r>
            <a:r>
              <a:rPr dirty="0" err="1"/>
              <a:t>당한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피가</a:t>
            </a:r>
            <a:r>
              <a:rPr dirty="0"/>
              <a:t> </a:t>
            </a:r>
            <a:r>
              <a:rPr dirty="0" err="1"/>
              <a:t>발견됐기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3762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In her was found the blood of prophets and of the saints,</a:t>
            </a:r>
            <a:endParaRPr lang="en-US" altLang="ko-KR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of all who have been killed on the earth."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7430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나라가</a:t>
            </a:r>
            <a:r>
              <a:rPr dirty="0"/>
              <a:t> </a:t>
            </a:r>
            <a:r>
              <a:rPr dirty="0" err="1"/>
              <a:t>그녀의</a:t>
            </a:r>
            <a:r>
              <a:rPr dirty="0"/>
              <a:t> </a:t>
            </a:r>
            <a:r>
              <a:rPr dirty="0" err="1"/>
              <a:t>음행으로</a:t>
            </a:r>
            <a:r>
              <a:rPr dirty="0"/>
              <a:t> </a:t>
            </a:r>
            <a:r>
              <a:rPr dirty="0" err="1"/>
              <a:t>인한</a:t>
            </a:r>
            <a:r>
              <a:rPr dirty="0"/>
              <a:t> </a:t>
            </a:r>
            <a:r>
              <a:rPr dirty="0" err="1"/>
              <a:t>진노의</a:t>
            </a:r>
            <a:r>
              <a:rPr dirty="0"/>
              <a:t> </a:t>
            </a:r>
            <a:r>
              <a:rPr dirty="0" err="1"/>
              <a:t>포도주를</a:t>
            </a:r>
            <a:r>
              <a:rPr dirty="0"/>
              <a:t> </a:t>
            </a:r>
            <a:r>
              <a:rPr dirty="0" err="1"/>
              <a:t>마셨고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왕들이</a:t>
            </a:r>
            <a:r>
              <a:rPr dirty="0"/>
              <a:t> </a:t>
            </a:r>
            <a:r>
              <a:rPr dirty="0" err="1"/>
              <a:t>그녀와</a:t>
            </a:r>
            <a:r>
              <a:rPr dirty="0"/>
              <a:t> </a:t>
            </a:r>
            <a:r>
              <a:rPr dirty="0" err="1"/>
              <a:t>더불어</a:t>
            </a:r>
            <a:r>
              <a:rPr dirty="0"/>
              <a:t> </a:t>
            </a:r>
            <a:r>
              <a:rPr dirty="0" err="1"/>
              <a:t>음행했으며</a:t>
            </a:r>
            <a:r>
              <a:rPr dirty="0"/>
              <a:t>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상인들이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그녀의</a:t>
            </a:r>
            <a:r>
              <a:rPr dirty="0"/>
              <a:t> </a:t>
            </a:r>
            <a:r>
              <a:rPr dirty="0" err="1"/>
              <a:t>사치의</a:t>
            </a:r>
            <a:r>
              <a:rPr dirty="0"/>
              <a:t> </a:t>
            </a:r>
            <a:r>
              <a:rPr dirty="0" err="1"/>
              <a:t>능력으로</a:t>
            </a:r>
            <a:r>
              <a:rPr dirty="0"/>
              <a:t> </a:t>
            </a:r>
            <a:r>
              <a:rPr dirty="0" err="1"/>
              <a:t>인해</a:t>
            </a:r>
            <a:r>
              <a:rPr lang="en-US" altLang="ko-KR" dirty="0"/>
              <a:t> </a:t>
            </a:r>
            <a:r>
              <a:rPr dirty="0" err="1"/>
              <a:t>부를</a:t>
            </a:r>
            <a:r>
              <a:rPr dirty="0"/>
              <a:t> </a:t>
            </a:r>
            <a:r>
              <a:rPr dirty="0" err="1"/>
              <a:t>쌓았기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533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all the nations have drunk the maddening wine of her adulteries.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kings of the earth committed adultery with her,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merchants of the earth grew rich from her excessive luxuries."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9221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하늘에서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음성을</a:t>
            </a:r>
            <a:r>
              <a:rPr dirty="0"/>
              <a:t> </a:t>
            </a:r>
            <a:r>
              <a:rPr dirty="0" err="1"/>
              <a:t>들었습니다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음성은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“내 </a:t>
            </a:r>
            <a:r>
              <a:rPr dirty="0" err="1"/>
              <a:t>백성들아</a:t>
            </a:r>
            <a:r>
              <a:rPr dirty="0"/>
              <a:t>, </a:t>
            </a:r>
            <a:r>
              <a:rPr dirty="0" err="1"/>
              <a:t>너희는</a:t>
            </a:r>
            <a:r>
              <a:rPr dirty="0"/>
              <a:t> 그 </a:t>
            </a:r>
            <a:r>
              <a:rPr dirty="0" err="1"/>
              <a:t>여자에게서</a:t>
            </a:r>
            <a:r>
              <a:rPr dirty="0"/>
              <a:t> </a:t>
            </a:r>
            <a:r>
              <a:rPr dirty="0" err="1"/>
              <a:t>나오라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너희로</a:t>
            </a:r>
            <a:r>
              <a:rPr dirty="0"/>
              <a:t> </a:t>
            </a:r>
            <a:r>
              <a:rPr dirty="0" err="1"/>
              <a:t>그녀의</a:t>
            </a:r>
            <a:r>
              <a:rPr dirty="0"/>
              <a:t> </a:t>
            </a:r>
            <a:r>
              <a:rPr dirty="0" err="1"/>
              <a:t>죄악들에</a:t>
            </a:r>
            <a:r>
              <a:rPr dirty="0"/>
              <a:t> </a:t>
            </a:r>
            <a:r>
              <a:rPr dirty="0" err="1"/>
              <a:t>동참하지</a:t>
            </a:r>
            <a:r>
              <a:rPr dirty="0"/>
              <a:t> </a:t>
            </a:r>
            <a:r>
              <a:rPr dirty="0" err="1"/>
              <a:t>않고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그녀가</a:t>
            </a:r>
            <a:r>
              <a:rPr dirty="0"/>
              <a:t> </a:t>
            </a:r>
            <a:r>
              <a:rPr dirty="0" err="1"/>
              <a:t>받을</a:t>
            </a:r>
            <a:r>
              <a:rPr dirty="0"/>
              <a:t> </a:t>
            </a:r>
            <a:r>
              <a:rPr dirty="0" err="1"/>
              <a:t>재앙들을</a:t>
            </a:r>
            <a:r>
              <a:rPr dirty="0"/>
              <a:t> </a:t>
            </a:r>
            <a:r>
              <a:rPr dirty="0" err="1"/>
              <a:t>받지</a:t>
            </a:r>
            <a:r>
              <a:rPr dirty="0"/>
              <a:t> </a:t>
            </a:r>
            <a:r>
              <a:rPr dirty="0" err="1"/>
              <a:t>않게</a:t>
            </a:r>
            <a:r>
              <a:rPr dirty="0"/>
              <a:t> </a:t>
            </a:r>
            <a:r>
              <a:rPr dirty="0" err="1"/>
              <a:t>하려는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778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I heard another voice from heaven say: "Come out of her, my people,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you will not share in her sins,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you will not receive any of her plagues;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634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그녀의</a:t>
            </a:r>
            <a:r>
              <a:rPr dirty="0"/>
              <a:t> </a:t>
            </a:r>
            <a:r>
              <a:rPr dirty="0" err="1"/>
              <a:t>죄악들이</a:t>
            </a:r>
            <a:r>
              <a:rPr dirty="0"/>
              <a:t> </a:t>
            </a:r>
            <a:r>
              <a:rPr dirty="0" err="1"/>
              <a:t>하늘에까지</a:t>
            </a:r>
            <a:r>
              <a:rPr dirty="0"/>
              <a:t> </a:t>
            </a:r>
            <a:r>
              <a:rPr dirty="0" err="1"/>
              <a:t>쌓였고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그녀의</a:t>
            </a:r>
            <a:r>
              <a:rPr dirty="0"/>
              <a:t> </a:t>
            </a:r>
            <a:r>
              <a:rPr dirty="0" err="1"/>
              <a:t>불의한</a:t>
            </a:r>
            <a:r>
              <a:rPr dirty="0"/>
              <a:t> </a:t>
            </a:r>
            <a:r>
              <a:rPr dirty="0" err="1"/>
              <a:t>행위들을</a:t>
            </a:r>
            <a:r>
              <a:rPr dirty="0"/>
              <a:t> </a:t>
            </a:r>
            <a:r>
              <a:rPr dirty="0" err="1"/>
              <a:t>기억하셨기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29978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her sins are piled up to heaven,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God has remembered her crimes.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8668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그녀가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준 </a:t>
            </a:r>
            <a:r>
              <a:rPr dirty="0" err="1"/>
              <a:t>만큼</a:t>
            </a:r>
            <a:r>
              <a:rPr dirty="0"/>
              <a:t> </a:t>
            </a:r>
            <a:r>
              <a:rPr dirty="0" err="1"/>
              <a:t>돌려주고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그녀가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행한</a:t>
            </a:r>
            <a:r>
              <a:rPr dirty="0"/>
              <a:t> </a:t>
            </a:r>
            <a:r>
              <a:rPr dirty="0" err="1"/>
              <a:t>만큼</a:t>
            </a:r>
            <a:r>
              <a:rPr dirty="0"/>
              <a:t> 두 </a:t>
            </a:r>
            <a:r>
              <a:rPr dirty="0" err="1"/>
              <a:t>배로</a:t>
            </a:r>
            <a:r>
              <a:rPr dirty="0"/>
              <a:t> </a:t>
            </a:r>
            <a:r>
              <a:rPr dirty="0" err="1"/>
              <a:t>갚아주며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그녀가</a:t>
            </a:r>
            <a:r>
              <a:rPr dirty="0"/>
              <a:t> </a:t>
            </a:r>
            <a:r>
              <a:rPr dirty="0" err="1"/>
              <a:t>부은</a:t>
            </a:r>
            <a:r>
              <a:rPr dirty="0"/>
              <a:t> </a:t>
            </a:r>
            <a:r>
              <a:rPr dirty="0" err="1"/>
              <a:t>잔에</a:t>
            </a:r>
            <a:r>
              <a:rPr dirty="0"/>
              <a:t> 두 </a:t>
            </a:r>
            <a:r>
              <a:rPr dirty="0" err="1"/>
              <a:t>배로</a:t>
            </a:r>
            <a:r>
              <a:rPr dirty="0"/>
              <a:t> </a:t>
            </a:r>
            <a:r>
              <a:rPr dirty="0" err="1"/>
              <a:t>부어</a:t>
            </a:r>
            <a:r>
              <a:rPr dirty="0"/>
              <a:t> </a:t>
            </a:r>
            <a:r>
              <a:rPr dirty="0" err="1"/>
              <a:t>그녀에게</a:t>
            </a:r>
            <a:r>
              <a:rPr dirty="0"/>
              <a:t> </a:t>
            </a:r>
            <a:r>
              <a:rPr dirty="0" err="1"/>
              <a:t>주라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622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Give back to her as she has given;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pay her back double for what she has done.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Mix her a double portion from her own cup.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2144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/>
              <a:t>그 </a:t>
            </a:r>
            <a:r>
              <a:rPr dirty="0" err="1"/>
              <a:t>여자가</a:t>
            </a:r>
            <a:r>
              <a:rPr dirty="0"/>
              <a:t> </a:t>
            </a:r>
            <a:r>
              <a:rPr dirty="0" err="1"/>
              <a:t>자신을</a:t>
            </a:r>
            <a:r>
              <a:rPr dirty="0"/>
              <a:t> </a:t>
            </a:r>
            <a:r>
              <a:rPr dirty="0" err="1"/>
              <a:t>영화롭게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사치한</a:t>
            </a:r>
            <a:r>
              <a:rPr dirty="0"/>
              <a:t> </a:t>
            </a:r>
            <a:r>
              <a:rPr dirty="0" err="1"/>
              <a:t>만큼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/>
              <a:t>너희는 그녀에게 고통과 슬픔을 안겨 주라</a:t>
            </a:r>
            <a:r>
              <a:rPr lang="en-US" altLang="ko-KR" dirty="0"/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/>
              <a:t>이는 그녀가 마음으로 말하기를 ‘나는 보좌에 앉은 여왕이다</a:t>
            </a:r>
            <a:r>
              <a:rPr lang="en-US" altLang="ko-KR" dirty="0"/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/>
              <a:t>나는 과부가 아니며 결코 슬픈 일을 만나지 않을 </a:t>
            </a:r>
            <a:r>
              <a:rPr lang="ko-KR" altLang="en-US" dirty="0" err="1"/>
              <a:t>것이다’라고</a:t>
            </a:r>
            <a:r>
              <a:rPr lang="ko-KR" altLang="en-US" dirty="0"/>
              <a:t> 하기 때문이다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2529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Give her as much torture and grief as the glory and luxury she gave herself.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her heart she boasts, `I sit as queen; I am not a widow, and I will never mourn.'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5926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그 </a:t>
            </a:r>
            <a:r>
              <a:rPr dirty="0" err="1"/>
              <a:t>여자에게</a:t>
            </a:r>
            <a:r>
              <a:rPr dirty="0"/>
              <a:t> </a:t>
            </a:r>
            <a:r>
              <a:rPr dirty="0" err="1"/>
              <a:t>사망과</a:t>
            </a:r>
            <a:r>
              <a:rPr dirty="0"/>
              <a:t> </a:t>
            </a:r>
            <a:r>
              <a:rPr dirty="0" err="1"/>
              <a:t>슬픔과</a:t>
            </a:r>
            <a:r>
              <a:rPr dirty="0"/>
              <a:t> </a:t>
            </a:r>
            <a:r>
              <a:rPr dirty="0" err="1"/>
              <a:t>기근의</a:t>
            </a:r>
            <a:r>
              <a:rPr dirty="0"/>
              <a:t> </a:t>
            </a:r>
            <a:r>
              <a:rPr dirty="0" err="1"/>
              <a:t>재앙이</a:t>
            </a:r>
            <a:r>
              <a:rPr dirty="0"/>
              <a:t> 한 </a:t>
            </a:r>
            <a:r>
              <a:rPr dirty="0" err="1"/>
              <a:t>날에</a:t>
            </a:r>
            <a:r>
              <a:rPr dirty="0"/>
              <a:t> </a:t>
            </a:r>
            <a:r>
              <a:rPr dirty="0" err="1"/>
              <a:t>임하고</a:t>
            </a:r>
            <a:endParaRPr lang="ko-KR" alt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/>
              <a:t>그녀는 불에 타 버릴 것이다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여자를</a:t>
            </a:r>
            <a:r>
              <a:rPr dirty="0"/>
              <a:t> </a:t>
            </a:r>
            <a:r>
              <a:rPr dirty="0" err="1"/>
              <a:t>심판하시는</a:t>
            </a:r>
            <a:r>
              <a:rPr dirty="0"/>
              <a:t> 주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강하시기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1047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in one day her plagues will overtake her: death, mourning and famine.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will be consumed by fire, for mighty is the Lord God who judges her.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2710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/>
              <a:t>그 </a:t>
            </a:r>
            <a:r>
              <a:rPr dirty="0" err="1"/>
              <a:t>여자와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음행하고</a:t>
            </a:r>
            <a:r>
              <a:rPr dirty="0"/>
              <a:t> </a:t>
            </a:r>
            <a:r>
              <a:rPr dirty="0" err="1"/>
              <a:t>사치하던</a:t>
            </a:r>
            <a:r>
              <a:rPr dirty="0"/>
              <a:t>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왕들은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여자를</a:t>
            </a:r>
            <a:r>
              <a:rPr dirty="0"/>
              <a:t> </a:t>
            </a:r>
            <a:r>
              <a:rPr dirty="0" err="1"/>
              <a:t>태우는</a:t>
            </a:r>
            <a:r>
              <a:rPr dirty="0"/>
              <a:t> </a:t>
            </a:r>
            <a:r>
              <a:rPr dirty="0" err="1"/>
              <a:t>불의</a:t>
            </a:r>
            <a:r>
              <a:rPr dirty="0"/>
              <a:t> </a:t>
            </a:r>
            <a:r>
              <a:rPr dirty="0" err="1"/>
              <a:t>연기를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그녀를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울며불며</a:t>
            </a:r>
            <a:r>
              <a:rPr dirty="0"/>
              <a:t> </a:t>
            </a:r>
            <a:r>
              <a:rPr dirty="0" err="1"/>
              <a:t>슬퍼할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345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"When the kings of the earth who committed adultery with her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shared her luxury see the smoke of her burning,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weep</a:t>
            </a:r>
            <a:r>
              <a:rPr lang="en-US" altLang="ko-KR" dirty="0"/>
              <a:t> </a:t>
            </a:r>
            <a:r>
              <a:rPr dirty="0"/>
              <a:t>and mourn over her.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1582</Words>
  <Application>Microsoft Office PowerPoint</Application>
  <PresentationFormat>와이드스크린</PresentationFormat>
  <Paragraphs>153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hong</cp:lastModifiedBy>
  <cp:revision>133</cp:revision>
  <dcterms:created xsi:type="dcterms:W3CDTF">2019-02-17T10:11:46Z</dcterms:created>
  <dcterms:modified xsi:type="dcterms:W3CDTF">2022-09-05T05:48:28Z</dcterms:modified>
</cp:coreProperties>
</file>