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무리들의</a:t>
            </a:r>
            <a:r>
              <a:rPr dirty="0"/>
              <a:t> 큰 </a:t>
            </a:r>
            <a:r>
              <a:rPr dirty="0" err="1"/>
              <a:t>함성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큰 </a:t>
            </a:r>
            <a:r>
              <a:rPr dirty="0" err="1"/>
              <a:t>함성은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할렐루야</a:t>
            </a:r>
            <a:r>
              <a:rPr dirty="0"/>
              <a:t>, </a:t>
            </a:r>
            <a:r>
              <a:rPr dirty="0" err="1"/>
              <a:t>구원과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5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I heard what sounded like the roar of</a:t>
            </a:r>
            <a:r>
              <a:rPr lang="en-US" altLang="ko-KR" dirty="0"/>
              <a:t> </a:t>
            </a:r>
            <a:r>
              <a:rPr dirty="0"/>
              <a:t>a great multitude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heaven shouting:</a:t>
            </a:r>
            <a:r>
              <a:rPr lang="en-US" altLang="ko-KR" dirty="0"/>
              <a:t> </a:t>
            </a:r>
            <a:r>
              <a:rPr lang="en-US" dirty="0"/>
              <a:t>"Hallelujah! Salvation and glory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power belong to our God,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24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천사의</a:t>
            </a:r>
            <a:r>
              <a:rPr dirty="0"/>
              <a:t>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경배하려고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및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네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종 된 </a:t>
            </a:r>
            <a:r>
              <a:rPr dirty="0" err="1"/>
              <a:t>자니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경배하여라</a:t>
            </a:r>
            <a:r>
              <a:rPr dirty="0"/>
              <a:t>.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영이기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49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I fell at his feet to worship him. But he said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do it! I am a fellow servant with you and with your brothers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hold to the testimony of Jesus. Worship God!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testimony of Jesus is the spirit of prophecy."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7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열려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흰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‘</a:t>
            </a:r>
            <a:r>
              <a:rPr dirty="0" err="1"/>
              <a:t>충성’과</a:t>
            </a:r>
            <a:r>
              <a:rPr dirty="0"/>
              <a:t> ‘</a:t>
            </a:r>
            <a:r>
              <a:rPr dirty="0" err="1"/>
              <a:t>진실’입니다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심판하고</a:t>
            </a:r>
            <a:r>
              <a:rPr dirty="0"/>
              <a:t> </a:t>
            </a:r>
            <a:r>
              <a:rPr dirty="0" err="1"/>
              <a:t>싸우시는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heaven standing open and there before me was a white horse,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rider is called Faithful and True. With justice he judges and makes war.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불꽃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자신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알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81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eyes are like blazing fire, and on his head are many crowns.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a name written on him that no one knows but he himself.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6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물든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‘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말씀’입니다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7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dressed in a robe dipped in blood,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name is the Word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희고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삼베를</a:t>
            </a:r>
            <a:r>
              <a:rPr dirty="0"/>
              <a:t> </a:t>
            </a:r>
            <a:r>
              <a:rPr dirty="0" err="1"/>
              <a:t>입고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흰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armies of heaven were following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riding on white horses and dressed in fine linen, white and clean.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7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입에서는</a:t>
            </a:r>
            <a:r>
              <a:rPr dirty="0"/>
              <a:t> </a:t>
            </a:r>
            <a:r>
              <a:rPr dirty="0" err="1"/>
              <a:t>예리한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나오는데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쇠지팡이로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다스리며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포도주틀을</a:t>
            </a:r>
            <a:r>
              <a:rPr dirty="0"/>
              <a:t> </a:t>
            </a:r>
            <a:r>
              <a:rPr dirty="0" err="1"/>
              <a:t>밟을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2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his mouth comes a sharp sword with which to strike down the nations.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will rule them with an iron scepter."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treads the winepress of the fury of the wrath of God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2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</a:t>
            </a:r>
            <a:r>
              <a:rPr dirty="0" err="1"/>
              <a:t>넓적다리에는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왕의</a:t>
            </a:r>
            <a:r>
              <a:rPr dirty="0"/>
              <a:t> 왕,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주”라는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5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robe and on his thigh he has this name written: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OF KINGS AND LORD OF LORDS.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959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한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태양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새들에게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큰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모여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77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an angel standing in the sun,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cried in a loud voice to all the birds flying in midair,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gather together for the great supper of God,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597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살과</a:t>
            </a:r>
            <a:r>
              <a:rPr dirty="0"/>
              <a:t> </a:t>
            </a:r>
            <a:r>
              <a:rPr dirty="0" err="1"/>
              <a:t>장군들의</a:t>
            </a:r>
            <a:r>
              <a:rPr dirty="0"/>
              <a:t> </a:t>
            </a:r>
            <a:r>
              <a:rPr dirty="0" err="1"/>
              <a:t>살과</a:t>
            </a:r>
            <a:r>
              <a:rPr dirty="0"/>
              <a:t> </a:t>
            </a:r>
            <a:r>
              <a:rPr dirty="0" err="1"/>
              <a:t>장사들의</a:t>
            </a:r>
            <a:r>
              <a:rPr dirty="0"/>
              <a:t> </a:t>
            </a:r>
            <a:r>
              <a:rPr dirty="0" err="1"/>
              <a:t>살과</a:t>
            </a:r>
            <a:r>
              <a:rPr dirty="0"/>
              <a:t> </a:t>
            </a:r>
            <a:r>
              <a:rPr dirty="0" err="1"/>
              <a:t>말들과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살과</a:t>
            </a:r>
            <a:r>
              <a:rPr dirty="0"/>
              <a:t> </a:t>
            </a:r>
            <a:r>
              <a:rPr dirty="0" err="1"/>
              <a:t>자유인이나</a:t>
            </a:r>
            <a:r>
              <a:rPr dirty="0"/>
              <a:t> </a:t>
            </a:r>
            <a:r>
              <a:rPr dirty="0" err="1"/>
              <a:t>종이나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큰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4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eat the flesh of kings, generals, and mighty men,</a:t>
            </a:r>
            <a:r>
              <a:rPr lang="en-US" altLang="ko-KR" dirty="0"/>
              <a:t> </a:t>
            </a:r>
            <a:r>
              <a:rPr dirty="0"/>
              <a:t>of horses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riders, and the flesh of all people,</a:t>
            </a:r>
            <a:r>
              <a:rPr lang="en-US" altLang="ko-KR" dirty="0"/>
              <a:t> </a:t>
            </a:r>
            <a:r>
              <a:rPr dirty="0"/>
              <a:t>free and slave, small and great."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군대들이</a:t>
            </a:r>
            <a:r>
              <a:rPr dirty="0"/>
              <a:t> 말 탄 </a:t>
            </a:r>
            <a:r>
              <a:rPr dirty="0" err="1"/>
              <a:t>사람과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군대들을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집결하는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2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the beast and the kings of the earth</a:t>
            </a:r>
            <a:r>
              <a:rPr lang="en-US" altLang="ko-KR" dirty="0"/>
              <a:t> </a:t>
            </a:r>
            <a:r>
              <a:rPr dirty="0"/>
              <a:t>and their armies gathered together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war against the rider on the horse</a:t>
            </a:r>
            <a:r>
              <a:rPr lang="en-US" altLang="ko-KR" dirty="0"/>
              <a:t> </a:t>
            </a:r>
            <a:r>
              <a:rPr dirty="0"/>
              <a:t>and his army.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87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참되고</a:t>
            </a:r>
            <a:r>
              <a:rPr dirty="0"/>
              <a:t> </a:t>
            </a:r>
            <a:r>
              <a:rPr dirty="0" err="1"/>
              <a:t>공의로우시기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음행으로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큰 </a:t>
            </a:r>
            <a:r>
              <a:rPr dirty="0" err="1"/>
              <a:t>창녀를</a:t>
            </a:r>
            <a:r>
              <a:rPr dirty="0"/>
              <a:t> </a:t>
            </a:r>
            <a:r>
              <a:rPr dirty="0" err="1"/>
              <a:t>심판하셨으며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피의</a:t>
            </a:r>
            <a:r>
              <a:rPr dirty="0"/>
              <a:t> </a:t>
            </a:r>
            <a:r>
              <a:rPr dirty="0" err="1"/>
              <a:t>억울함을</a:t>
            </a:r>
            <a:r>
              <a:rPr dirty="0"/>
              <a:t> </a:t>
            </a:r>
            <a:r>
              <a:rPr dirty="0" err="1"/>
              <a:t>갚으셨기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0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true and just are his judgments. He has condemned the great prostitute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corrupted the earth by her adulteries.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avenged on her the blood of his servants."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810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이적들을</a:t>
            </a:r>
            <a:r>
              <a:rPr dirty="0"/>
              <a:t> </a:t>
            </a:r>
            <a:r>
              <a:rPr dirty="0" err="1"/>
              <a:t>행하던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예언자가그와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사로잡혔습니다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예언자는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표를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경배하는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이적들로</a:t>
            </a:r>
            <a:r>
              <a:rPr dirty="0"/>
              <a:t> </a:t>
            </a:r>
            <a:r>
              <a:rPr dirty="0" err="1"/>
              <a:t>현혹했던</a:t>
            </a:r>
            <a:r>
              <a:rPr dirty="0"/>
              <a:t> </a:t>
            </a:r>
            <a:r>
              <a:rPr dirty="0" err="1"/>
              <a:t>자입니다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산채로</a:t>
            </a:r>
            <a:r>
              <a:rPr dirty="0"/>
              <a:t> </a:t>
            </a:r>
            <a:r>
              <a:rPr dirty="0" err="1"/>
              <a:t>유황이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불 </a:t>
            </a:r>
            <a:r>
              <a:rPr dirty="0" err="1"/>
              <a:t>못에</a:t>
            </a:r>
            <a:r>
              <a:rPr dirty="0"/>
              <a:t> </a:t>
            </a:r>
            <a:r>
              <a:rPr dirty="0" err="1"/>
              <a:t>던져졌습니다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14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beast was captured, and with him the false prophet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performed the miraculous signs on his behalf.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these signs he had deluded those who had received the mark of the beast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worshiped his image. The two of them were thrown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alive into the fiery lake of burning sulfur.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35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나머지는</a:t>
            </a:r>
            <a:r>
              <a:rPr dirty="0"/>
              <a:t> 말 탄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새들이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살로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6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them were killed with the sword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came out of the mouth of the rider on the horse,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the birds gorged themselves on their flesh.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17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할렐루야</a:t>
            </a:r>
            <a:r>
              <a:rPr dirty="0"/>
              <a:t>,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사르는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 they shouted: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"Hallelujah! The smoke from her goes up for ever and ever."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5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24장로와 네 </a:t>
            </a:r>
            <a:r>
              <a:rPr dirty="0" err="1"/>
              <a:t>생물이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하나님께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경배하며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아멘</a:t>
            </a:r>
            <a:r>
              <a:rPr dirty="0"/>
              <a:t> </a:t>
            </a:r>
            <a:r>
              <a:rPr dirty="0" err="1"/>
              <a:t>할렐루야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9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twenty-four elders and the four living creatures fell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worshiped God, who was seated on the throne.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cried: "Amen, Hallelujah!"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8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보좌에서</a:t>
            </a:r>
            <a:r>
              <a:rPr dirty="0"/>
              <a:t> 한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종들아</a:t>
            </a:r>
            <a:r>
              <a:rPr dirty="0"/>
              <a:t>, 큰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8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voice came from the throne, saying: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"Praise our God, all you his servants, you who fear him, both small and great!"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84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콸콸</a:t>
            </a:r>
            <a:r>
              <a:rPr dirty="0"/>
              <a:t> </a:t>
            </a:r>
            <a:r>
              <a:rPr dirty="0" err="1"/>
              <a:t>쏟아지는</a:t>
            </a:r>
            <a:r>
              <a:rPr dirty="0"/>
              <a:t> </a:t>
            </a:r>
            <a:r>
              <a:rPr dirty="0" err="1"/>
              <a:t>물소리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천둥소리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그 </a:t>
            </a:r>
            <a:r>
              <a:rPr dirty="0" err="1"/>
              <a:t>소리들은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할렐루야</a:t>
            </a:r>
            <a:r>
              <a:rPr dirty="0"/>
              <a:t>,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다스리신다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what sounded like a great multitude,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roar of rushing waters and like loud peals of thunder, shouting: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"Hallelujah! For our Lord God Almighty reigns.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4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돌리자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결혼식이</a:t>
            </a:r>
            <a:r>
              <a:rPr dirty="0"/>
              <a:t> </a:t>
            </a:r>
            <a:r>
              <a:rPr dirty="0" err="1"/>
              <a:t>이르렀고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신부가</a:t>
            </a:r>
            <a:r>
              <a:rPr dirty="0"/>
              <a:t> </a:t>
            </a:r>
            <a:r>
              <a:rPr dirty="0" err="1"/>
              <a:t>혼인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갖추었으며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2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rejoice and be glad and give him glory!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wedding of the Lamb has come, and his bride has made herself ready.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밝고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삼베를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허락받았기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삼베는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행실들이다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4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Fine linen, bright and clean, was given her to wear."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(Fine linen stands for the righteous acts of the saints.)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358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초대받은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기록하라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말씀들이다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82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said to me, "Write: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`Blessed are those who are invited to the wedding supper of the Lamb!'"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added, "These are the true words of God."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1310</Words>
  <Application>Microsoft Office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133</cp:revision>
  <dcterms:created xsi:type="dcterms:W3CDTF">2019-02-17T10:11:46Z</dcterms:created>
  <dcterms:modified xsi:type="dcterms:W3CDTF">2022-09-05T06:25:36Z</dcterms:modified>
</cp:coreProperties>
</file>