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80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에베소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별을</a:t>
            </a:r>
            <a:r>
              <a:rPr dirty="0"/>
              <a:t> </a:t>
            </a:r>
            <a:r>
              <a:rPr dirty="0" err="1"/>
              <a:t>잡으시고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금촛대</a:t>
            </a:r>
            <a:r>
              <a:rPr dirty="0"/>
              <a:t>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다니시는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38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the angel of the church in Ephesus 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of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holds the seven stars in his right hand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walks among the seven golden lampstands: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90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고난당할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마귀가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몇몇을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집어넣을</a:t>
            </a:r>
            <a:r>
              <a:rPr dirty="0"/>
              <a:t> </a:t>
            </a:r>
            <a:r>
              <a:rPr dirty="0" err="1"/>
              <a:t>텐데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10일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핍박을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죽도록</a:t>
            </a:r>
            <a:r>
              <a:rPr dirty="0"/>
              <a:t> </a:t>
            </a:r>
            <a:r>
              <a:rPr dirty="0" err="1"/>
              <a:t>충성하여라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면류관을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0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 of what you are about to suffer.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the devil will put some of you in prison to test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suffer persecution for ten days.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faithful, even to the point of death, and I will give you the crown of life.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사망에서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an ear, let him hear what the Spirit says to the churches.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overcomes will not be hurt at all by the second death.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87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버가모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좌우에</a:t>
            </a:r>
            <a:r>
              <a:rPr dirty="0"/>
              <a:t> </a:t>
            </a:r>
            <a:r>
              <a:rPr dirty="0" err="1"/>
              <a:t>날선</a:t>
            </a:r>
            <a:r>
              <a:rPr dirty="0"/>
              <a:t> </a:t>
            </a:r>
            <a:r>
              <a:rPr dirty="0" err="1"/>
              <a:t>검을</a:t>
            </a:r>
            <a:r>
              <a:rPr dirty="0"/>
              <a:t> </a:t>
            </a:r>
            <a:r>
              <a:rPr dirty="0" err="1"/>
              <a:t>가지신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3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the angel of the church in Pergamum 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of him who has the sharp, double-edged sword.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15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사탄의</a:t>
            </a:r>
            <a:r>
              <a:rPr dirty="0"/>
              <a:t> </a:t>
            </a:r>
            <a:r>
              <a:rPr dirty="0" err="1"/>
              <a:t>왕좌가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내 </a:t>
            </a:r>
            <a:r>
              <a:rPr dirty="0" err="1"/>
              <a:t>충성된</a:t>
            </a:r>
            <a:r>
              <a:rPr dirty="0"/>
              <a:t> </a:t>
            </a:r>
            <a:r>
              <a:rPr dirty="0" err="1"/>
              <a:t>증인</a:t>
            </a:r>
            <a:r>
              <a:rPr dirty="0"/>
              <a:t> </a:t>
            </a:r>
            <a:r>
              <a:rPr dirty="0" err="1"/>
              <a:t>안디바가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때도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8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where you live -- where Satan has his throne.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remain true to my name. You did not renounce your faith in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in the days of Antipas, my faithful witness, who was put to death in your city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Satan lives.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몇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책망할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발람의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용납하는구나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발람은</a:t>
            </a:r>
            <a:r>
              <a:rPr dirty="0"/>
              <a:t> </a:t>
            </a:r>
            <a:r>
              <a:rPr dirty="0" err="1"/>
              <a:t>발락을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올무를</a:t>
            </a:r>
            <a:r>
              <a:rPr dirty="0"/>
              <a:t> </a:t>
            </a:r>
            <a:r>
              <a:rPr dirty="0" err="1"/>
              <a:t>놓아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83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I have a few things against you: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people there who hold to the teaching of Balaam,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taught </a:t>
            </a:r>
            <a:r>
              <a:rPr dirty="0" err="1"/>
              <a:t>Balak</a:t>
            </a:r>
            <a:r>
              <a:rPr dirty="0"/>
              <a:t> to entice the Israelites to sin by eating food sacrificed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idols and by committing sexual immorality.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이처럼</a:t>
            </a:r>
            <a:r>
              <a:rPr dirty="0"/>
              <a:t> 네 </a:t>
            </a:r>
            <a:r>
              <a:rPr dirty="0" err="1"/>
              <a:t>안에도</a:t>
            </a:r>
            <a:r>
              <a:rPr dirty="0"/>
              <a:t> </a:t>
            </a:r>
            <a:r>
              <a:rPr dirty="0" err="1"/>
              <a:t>니골라</a:t>
            </a:r>
            <a:r>
              <a:rPr dirty="0"/>
              <a:t> </a:t>
            </a:r>
            <a:r>
              <a:rPr dirty="0" err="1"/>
              <a:t>당의</a:t>
            </a:r>
            <a:r>
              <a:rPr dirty="0"/>
              <a:t> </a:t>
            </a:r>
            <a:r>
              <a:rPr dirty="0" err="1"/>
              <a:t>가르침을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8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Likewise you also have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hold to the teaching of the Nicolaitans.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회개하여라</a:t>
            </a:r>
            <a:r>
              <a:rPr dirty="0"/>
              <a:t>.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내 </a:t>
            </a:r>
            <a:r>
              <a:rPr dirty="0" err="1"/>
              <a:t>입의</a:t>
            </a:r>
            <a:r>
              <a:rPr dirty="0"/>
              <a:t> </a:t>
            </a:r>
            <a:r>
              <a:rPr dirty="0" err="1"/>
              <a:t>검으로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2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Repent therefore! Otherwise, I will soon come to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fight against them with the sword of my mouth.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09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감추인</a:t>
            </a:r>
            <a:r>
              <a:rPr dirty="0"/>
              <a:t> </a:t>
            </a:r>
            <a:r>
              <a:rPr dirty="0" err="1"/>
              <a:t>만나를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흰 </a:t>
            </a:r>
            <a:r>
              <a:rPr dirty="0" err="1"/>
              <a:t>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돌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쓰인</a:t>
            </a:r>
            <a:r>
              <a:rPr dirty="0"/>
              <a:t> 새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주리니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외에는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8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an ear, let him hear what the Spirit says to the churches.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overcomes, I will give some of the hidden manna.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also give him a white stone with a new name written on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known only to him who receives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04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두아디라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불꽃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청동처럼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5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the angel of the church in Thyatira 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of the Son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eyes are like blazing fire and whose feet are like burnished bronze.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행위들과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봉사와</a:t>
            </a:r>
            <a:r>
              <a:rPr dirty="0"/>
              <a:t> 네 </a:t>
            </a:r>
            <a:r>
              <a:rPr dirty="0" err="1"/>
              <a:t>인내를</a:t>
            </a:r>
            <a:r>
              <a:rPr dirty="0"/>
              <a:t> </a:t>
            </a:r>
            <a:r>
              <a:rPr dirty="0" err="1"/>
              <a:t>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행위들보다</a:t>
            </a:r>
            <a:r>
              <a:rPr dirty="0"/>
              <a:t> </a:t>
            </a:r>
            <a:r>
              <a:rPr dirty="0" err="1"/>
              <a:t>나중</a:t>
            </a:r>
            <a:r>
              <a:rPr dirty="0"/>
              <a:t> </a:t>
            </a:r>
            <a:r>
              <a:rPr dirty="0" err="1"/>
              <a:t>행위들이</a:t>
            </a:r>
            <a:r>
              <a:rPr dirty="0"/>
              <a:t> 더 </a:t>
            </a:r>
            <a:r>
              <a:rPr dirty="0" err="1"/>
              <a:t>낫다는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5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your deeds, your love and faith, your service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perseverance, and that you are now doing more than you did at first.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03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행위들과</a:t>
            </a:r>
            <a:r>
              <a:rPr dirty="0"/>
              <a:t> 네 </a:t>
            </a:r>
            <a:r>
              <a:rPr dirty="0" err="1"/>
              <a:t>수고와</a:t>
            </a:r>
            <a:r>
              <a:rPr dirty="0"/>
              <a:t> 네 </a:t>
            </a:r>
            <a:r>
              <a:rPr dirty="0" err="1"/>
              <a:t>인내를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또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참지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것과</a:t>
            </a:r>
            <a:r>
              <a:rPr lang="en-US" altLang="ko-KR" dirty="0"/>
              <a:t> </a:t>
            </a:r>
            <a:r>
              <a:rPr dirty="0" err="1"/>
              <a:t>자칭</a:t>
            </a:r>
            <a:r>
              <a:rPr dirty="0"/>
              <a:t> </a:t>
            </a:r>
            <a:r>
              <a:rPr dirty="0" err="1"/>
              <a:t>사도라고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사도가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가짜들이라는</a:t>
            </a:r>
            <a:r>
              <a:rPr dirty="0"/>
              <a:t> </a:t>
            </a:r>
            <a:r>
              <a:rPr dirty="0" err="1"/>
              <a:t>것을</a:t>
            </a:r>
            <a:r>
              <a:rPr lang="en-US" altLang="ko-KR" dirty="0"/>
              <a:t> </a:t>
            </a:r>
            <a:r>
              <a:rPr dirty="0" err="1"/>
              <a:t>밝혀</a:t>
            </a:r>
            <a:r>
              <a:rPr dirty="0"/>
              <a:t> 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1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your deeds, your hard work and your perseverance.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that you cannot tolerate wicked men, that you have tested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claim to be apostles but are not, and have found them false.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27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책망할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이세벨이라는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용납하는구나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예언자라고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r>
              <a:rPr dirty="0" err="1"/>
              <a:t>유혹해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음행하게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8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I have this against you: You tolerate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woman Jezebel, who calls herself a prophetess.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her teaching she misleads my servants into sexual immorality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eating of food sacrificed to idols.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회개할</a:t>
            </a:r>
            <a:r>
              <a:rPr dirty="0"/>
              <a:t> </a:t>
            </a:r>
            <a:r>
              <a:rPr dirty="0" err="1"/>
              <a:t>기회를</a:t>
            </a:r>
            <a:r>
              <a:rPr dirty="0"/>
              <a:t> </a:t>
            </a:r>
            <a:r>
              <a:rPr dirty="0" err="1"/>
              <a:t>주었지만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음행을</a:t>
            </a:r>
            <a:r>
              <a:rPr dirty="0"/>
              <a:t> </a:t>
            </a:r>
            <a:r>
              <a:rPr dirty="0" err="1"/>
              <a:t>회개하려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1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given her time to repent of her immorality,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she is unwilling.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병상에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것이며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더불어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행위에서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환난에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6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cast her on a bed of suffering,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make those who commit adultery with her suffer intensely,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they repent of her ways.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사망으로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교회가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생각과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살피는</a:t>
            </a:r>
            <a:r>
              <a:rPr dirty="0"/>
              <a:t> </a:t>
            </a:r>
            <a:r>
              <a:rPr dirty="0" err="1"/>
              <a:t>이임을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행위대로</a:t>
            </a:r>
            <a:r>
              <a:rPr dirty="0"/>
              <a:t> 각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9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strike her children dead. Then all the churches will know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am he who searches hearts and minds,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repay each of you according to your deeds.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소위</a:t>
            </a:r>
            <a:r>
              <a:rPr dirty="0"/>
              <a:t> </a:t>
            </a:r>
            <a:r>
              <a:rPr dirty="0" err="1"/>
              <a:t>사탄의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두아디라에</a:t>
            </a:r>
            <a:r>
              <a:rPr dirty="0"/>
              <a:t> </a:t>
            </a:r>
            <a:r>
              <a:rPr dirty="0" err="1"/>
              <a:t>있는</a:t>
            </a:r>
            <a:r>
              <a:rPr lang="en-US" altLang="ko-KR"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짐도</a:t>
            </a:r>
            <a:r>
              <a:rPr dirty="0"/>
              <a:t> </a:t>
            </a:r>
            <a:r>
              <a:rPr dirty="0" err="1"/>
              <a:t>지우지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62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say to the rest of you in Thyatira, to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 not hold to her teaching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not learned Satan's so-called deep secrets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(I will not impose any other burden on you):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갈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붙잡으라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914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hold 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have until I come.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사람에게는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23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overcomes and does my will to the end,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authority over the nations --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질그릇들을</a:t>
            </a:r>
            <a:r>
              <a:rPr dirty="0"/>
              <a:t> </a:t>
            </a:r>
            <a:r>
              <a:rPr dirty="0" err="1"/>
              <a:t>부수는</a:t>
            </a:r>
            <a:r>
              <a:rPr dirty="0"/>
              <a:t> </a:t>
            </a:r>
            <a:r>
              <a:rPr dirty="0" err="1"/>
              <a:t>것같이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쇠 </a:t>
            </a:r>
            <a:r>
              <a:rPr dirty="0" err="1"/>
              <a:t>지팡이로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6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 will rule them with an iron scepter;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dash them to pieces like pottery</a:t>
            </a:r>
            <a:r>
              <a:rPr lang="en-US" altLang="ko-KR" dirty="0"/>
              <a:t>'</a:t>
            </a:r>
            <a:r>
              <a:rPr dirty="0"/>
              <a:t>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I have received authority from my Father.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아버지에게서</a:t>
            </a:r>
            <a:r>
              <a:rPr dirty="0"/>
              <a:t> </a:t>
            </a:r>
            <a:r>
              <a:rPr dirty="0" err="1"/>
              <a:t>그러한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받았다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샛별을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also give him the morning star.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2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성령이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9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has an ear,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him hear what the Spirit says to the churches.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인내하는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수고하되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게으르지</a:t>
            </a:r>
            <a:r>
              <a:rPr dirty="0"/>
              <a:t> </a:t>
            </a:r>
            <a:r>
              <a:rPr dirty="0" err="1"/>
              <a:t>않다는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2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persevered and have endured hardships for my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not grown weary.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책망할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첫사랑을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66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hold this against you: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forsaken your first love.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어디서부터</a:t>
            </a:r>
            <a:r>
              <a:rPr dirty="0"/>
              <a:t> </a:t>
            </a:r>
            <a:r>
              <a:rPr dirty="0" err="1"/>
              <a:t>잘못됐는지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회개하고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</a:t>
            </a:r>
            <a:r>
              <a:rPr dirty="0" err="1"/>
              <a:t>행했던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행하여라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회개하지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촛대를</a:t>
            </a:r>
            <a:r>
              <a:rPr dirty="0"/>
              <a:t> 그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옮길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height from which you have fallen!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Repent and do the things you did at first. If you do not repent,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come to you and remove your lampstand from its place.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잘한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니골라</a:t>
            </a:r>
            <a:r>
              <a:rPr dirty="0"/>
              <a:t> </a:t>
            </a:r>
            <a:r>
              <a:rPr dirty="0" err="1"/>
              <a:t>당이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짓들을</a:t>
            </a:r>
            <a:r>
              <a:rPr dirty="0"/>
              <a:t> </a:t>
            </a:r>
            <a:r>
              <a:rPr dirty="0" err="1"/>
              <a:t>미워하는구나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미워한다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81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this in your favor: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hate the practices of the Nicolaitans,</a:t>
            </a:r>
            <a:r>
              <a:rPr lang="en-US" altLang="ko-KR" dirty="0"/>
              <a:t> </a:t>
            </a:r>
            <a:r>
              <a:rPr dirty="0"/>
              <a:t>which I also hate.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낙원에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생명나무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4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an ear, let him hear what the Spirit says to the churches.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overcomes, I will give the right to eat from the tree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in the paradise of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2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서머나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 ‘</a:t>
            </a:r>
            <a:r>
              <a:rPr dirty="0" err="1"/>
              <a:t>처음이요</a:t>
            </a:r>
            <a:r>
              <a:rPr dirty="0"/>
              <a:t>, </a:t>
            </a:r>
            <a:r>
              <a:rPr dirty="0" err="1"/>
              <a:t>마지막이신</a:t>
            </a:r>
            <a:r>
              <a:rPr dirty="0"/>
              <a:t> 이,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죽었다가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살아나신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0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the angel of the church in Smyrna 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of him who is the First and the Last,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died and came to life again.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환난과</a:t>
            </a:r>
            <a:r>
              <a:rPr dirty="0"/>
              <a:t> </a:t>
            </a:r>
            <a:r>
              <a:rPr dirty="0" err="1"/>
              <a:t>가난을</a:t>
            </a:r>
            <a:r>
              <a:rPr dirty="0"/>
              <a:t> </a:t>
            </a:r>
            <a:r>
              <a:rPr dirty="0" err="1"/>
              <a:t>알지만</a:t>
            </a:r>
            <a:r>
              <a:rPr dirty="0"/>
              <a:t> </a:t>
            </a: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부자다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자칭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사람이라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모욕도</a:t>
            </a:r>
            <a:r>
              <a:rPr dirty="0"/>
              <a:t> </a:t>
            </a:r>
            <a:r>
              <a:rPr dirty="0" err="1"/>
              <a:t>알지만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사탄의</a:t>
            </a:r>
            <a:r>
              <a:rPr dirty="0"/>
              <a:t> </a:t>
            </a:r>
            <a:r>
              <a:rPr dirty="0" err="1"/>
              <a:t>집단이다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6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your afflictions and your poverty -- yet you are rich!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the slander of those who say they are Jews and are not,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are a synagogue of Satan.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1703</Words>
  <Application>Microsoft Office PowerPoint</Application>
  <PresentationFormat>와이드스크린</PresentationFormat>
  <Paragraphs>186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133</cp:revision>
  <dcterms:created xsi:type="dcterms:W3CDTF">2019-02-17T10:11:46Z</dcterms:created>
  <dcterms:modified xsi:type="dcterms:W3CDTF">2022-09-04T13:33:49Z</dcterms:modified>
</cp:coreProperties>
</file>