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3" autoAdjust="0"/>
    <p:restoredTop sz="94807"/>
  </p:normalViewPr>
  <p:slideViewPr>
    <p:cSldViewPr snapToGrid="0" snapToObjects="1">
      <p:cViewPr varScale="1">
        <p:scale>
          <a:sx n="64" d="100"/>
          <a:sy n="64" d="100"/>
        </p:scale>
        <p:origin x="456" y="56"/>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2022-09-05</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2022-09-05</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7925568" cy="1200329"/>
          </a:xfrm>
          <a:prstGeom prst="rect">
            <a:avLst/>
          </a:prstGeom>
          <a:noFill/>
        </p:spPr>
        <p:txBody>
          <a:bodyPr wrap="none">
            <a:spAutoFit/>
          </a:bodyPr>
          <a:lstStyle/>
          <a:p>
            <a:pPr>
              <a:defRPr sz="2400" b="1">
                <a:solidFill>
                  <a:srgbClr val="FFFFFF"/>
                </a:solidFill>
                <a:latin typeface="나눔고딕"/>
              </a:defRPr>
            </a:pPr>
            <a:r>
              <a:rPr dirty="0"/>
              <a:t>﻿1</a:t>
            </a:r>
            <a:br>
              <a:rPr dirty="0"/>
            </a:br>
            <a:r>
              <a:rPr dirty="0" err="1"/>
              <a:t>그때</a:t>
            </a:r>
            <a:r>
              <a:rPr dirty="0"/>
              <a:t> </a:t>
            </a:r>
            <a:r>
              <a:rPr dirty="0" err="1"/>
              <a:t>나는</a:t>
            </a:r>
            <a:r>
              <a:rPr dirty="0"/>
              <a:t> 한 </a:t>
            </a:r>
            <a:r>
              <a:rPr dirty="0" err="1"/>
              <a:t>천사가</a:t>
            </a:r>
            <a:r>
              <a:rPr dirty="0"/>
              <a:t> </a:t>
            </a:r>
            <a:r>
              <a:rPr dirty="0" err="1"/>
              <a:t>하늘에서</a:t>
            </a:r>
            <a:r>
              <a:rPr dirty="0"/>
              <a:t> </a:t>
            </a:r>
            <a:r>
              <a:rPr dirty="0" err="1"/>
              <a:t>내려오는</a:t>
            </a:r>
            <a:r>
              <a:rPr dirty="0"/>
              <a:t> </a:t>
            </a:r>
            <a:r>
              <a:rPr dirty="0" err="1"/>
              <a:t>것을</a:t>
            </a:r>
            <a:r>
              <a:rPr dirty="0"/>
              <a:t> </a:t>
            </a:r>
            <a:r>
              <a:rPr dirty="0" err="1"/>
              <a:t>보았습니다</a:t>
            </a:r>
            <a:r>
              <a:rPr dirty="0"/>
              <a:t>.</a:t>
            </a:r>
            <a:endParaRPr lang="en-US" altLang="ko-KR" dirty="0"/>
          </a:p>
          <a:p>
            <a:pPr>
              <a:defRPr sz="2400" b="1">
                <a:solidFill>
                  <a:srgbClr val="FFFFFF"/>
                </a:solidFill>
                <a:latin typeface="나눔고딕"/>
              </a:defRPr>
            </a:pPr>
            <a:r>
              <a:rPr dirty="0" err="1"/>
              <a:t>그는</a:t>
            </a:r>
            <a:r>
              <a:rPr dirty="0"/>
              <a:t> </a:t>
            </a:r>
            <a:r>
              <a:rPr dirty="0" err="1"/>
              <a:t>손에</a:t>
            </a:r>
            <a:r>
              <a:rPr dirty="0"/>
              <a:t> </a:t>
            </a:r>
            <a:r>
              <a:rPr dirty="0" err="1"/>
              <a:t>무저갱의</a:t>
            </a:r>
            <a:r>
              <a:rPr dirty="0"/>
              <a:t> </a:t>
            </a:r>
            <a:r>
              <a:rPr dirty="0" err="1"/>
              <a:t>열쇠와</a:t>
            </a:r>
            <a:r>
              <a:rPr dirty="0"/>
              <a:t> 큰 </a:t>
            </a:r>
            <a:r>
              <a:rPr dirty="0" err="1"/>
              <a:t>사슬을</a:t>
            </a:r>
            <a:r>
              <a:rPr dirty="0"/>
              <a:t> </a:t>
            </a:r>
            <a:r>
              <a:rPr dirty="0" err="1"/>
              <a:t>가지고</a:t>
            </a:r>
            <a:r>
              <a:rPr dirty="0"/>
              <a:t> </a:t>
            </a:r>
            <a:r>
              <a:rPr dirty="0" err="1"/>
              <a:t>있었습니다</a:t>
            </a:r>
            <a:r>
              <a:rPr dirty="0"/>
              <a:t>.</a:t>
            </a:r>
          </a:p>
        </p:txBody>
      </p:sp>
      <p:sp>
        <p:nvSpPr>
          <p:cNvPr id="4" name="TextBox 3"/>
          <p:cNvSpPr txBox="1"/>
          <p:nvPr/>
        </p:nvSpPr>
        <p:spPr>
          <a:xfrm>
            <a:off x="402336" y="4663440"/>
            <a:ext cx="9062289" cy="830997"/>
          </a:xfrm>
          <a:prstGeom prst="rect">
            <a:avLst/>
          </a:prstGeom>
          <a:noFill/>
        </p:spPr>
        <p:txBody>
          <a:bodyPr wrap="none">
            <a:spAutoFit/>
          </a:bodyPr>
          <a:lstStyle/>
          <a:p>
            <a:pPr>
              <a:defRPr sz="2400" b="1">
                <a:solidFill>
                  <a:srgbClr val="FFFFFF"/>
                </a:solidFill>
                <a:latin typeface="나눔고딕"/>
              </a:defRPr>
            </a:pPr>
            <a:r>
              <a:rPr dirty="0"/>
              <a:t>And I saw an angel coming down out of heaven,</a:t>
            </a:r>
            <a:endParaRPr lang="en-US" altLang="ko-KR" dirty="0"/>
          </a:p>
          <a:p>
            <a:pPr>
              <a:defRPr sz="2400" b="1">
                <a:solidFill>
                  <a:srgbClr val="FFFFFF"/>
                </a:solidFill>
                <a:latin typeface="나눔고딕"/>
              </a:defRPr>
            </a:pPr>
            <a:r>
              <a:rPr dirty="0"/>
              <a:t>having the key to the Abyss</a:t>
            </a:r>
            <a:r>
              <a:rPr lang="en-US" altLang="ko-KR" dirty="0"/>
              <a:t> </a:t>
            </a:r>
            <a:r>
              <a:rPr dirty="0"/>
              <a:t>and holding in his hand a great 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10625025" cy="1200329"/>
          </a:xfrm>
          <a:prstGeom prst="rect">
            <a:avLst/>
          </a:prstGeom>
          <a:noFill/>
        </p:spPr>
        <p:txBody>
          <a:bodyPr wrap="none">
            <a:spAutoFit/>
          </a:bodyPr>
          <a:lstStyle/>
          <a:p>
            <a:pPr>
              <a:defRPr sz="2400" b="1">
                <a:solidFill>
                  <a:srgbClr val="FFFFFF"/>
                </a:solidFill>
                <a:latin typeface="나눔고딕"/>
              </a:defRPr>
            </a:pPr>
            <a:r>
              <a:rPr dirty="0"/>
              <a:t>10</a:t>
            </a:r>
            <a:br>
              <a:rPr dirty="0"/>
            </a:br>
            <a:r>
              <a:rPr dirty="0" err="1"/>
              <a:t>그리고</a:t>
            </a:r>
            <a:r>
              <a:rPr dirty="0"/>
              <a:t> </a:t>
            </a:r>
            <a:r>
              <a:rPr dirty="0" err="1"/>
              <a:t>그들을</a:t>
            </a:r>
            <a:r>
              <a:rPr dirty="0"/>
              <a:t> </a:t>
            </a:r>
            <a:r>
              <a:rPr dirty="0" err="1"/>
              <a:t>현혹했던</a:t>
            </a:r>
            <a:r>
              <a:rPr dirty="0"/>
              <a:t> </a:t>
            </a:r>
            <a:r>
              <a:rPr dirty="0" err="1"/>
              <a:t>마귀는</a:t>
            </a:r>
            <a:r>
              <a:rPr dirty="0"/>
              <a:t> </a:t>
            </a:r>
            <a:r>
              <a:rPr dirty="0" err="1"/>
              <a:t>짐승과</a:t>
            </a:r>
            <a:r>
              <a:rPr dirty="0"/>
              <a:t> </a:t>
            </a:r>
            <a:r>
              <a:rPr dirty="0" err="1"/>
              <a:t>거짓</a:t>
            </a:r>
            <a:r>
              <a:rPr dirty="0"/>
              <a:t> </a:t>
            </a:r>
            <a:r>
              <a:rPr dirty="0" err="1"/>
              <a:t>예언자가</a:t>
            </a:r>
            <a:r>
              <a:rPr dirty="0"/>
              <a:t> </a:t>
            </a:r>
            <a:r>
              <a:rPr dirty="0" err="1"/>
              <a:t>있는</a:t>
            </a:r>
            <a:endParaRPr lang="en-US" altLang="ko-KR" dirty="0"/>
          </a:p>
          <a:p>
            <a:pPr>
              <a:defRPr sz="2400" b="1">
                <a:solidFill>
                  <a:srgbClr val="FFFFFF"/>
                </a:solidFill>
                <a:latin typeface="나눔고딕"/>
              </a:defRPr>
            </a:pPr>
            <a:r>
              <a:rPr dirty="0" err="1"/>
              <a:t>불타는</a:t>
            </a:r>
            <a:r>
              <a:rPr dirty="0"/>
              <a:t> </a:t>
            </a:r>
            <a:r>
              <a:rPr dirty="0" err="1"/>
              <a:t>유황</a:t>
            </a:r>
            <a:r>
              <a:rPr dirty="0"/>
              <a:t> </a:t>
            </a:r>
            <a:r>
              <a:rPr dirty="0" err="1"/>
              <a:t>못에</a:t>
            </a:r>
            <a:r>
              <a:rPr dirty="0"/>
              <a:t> </a:t>
            </a:r>
            <a:r>
              <a:rPr dirty="0" err="1"/>
              <a:t>던져졌습니다</a:t>
            </a:r>
            <a:r>
              <a:rPr dirty="0"/>
              <a:t>. </a:t>
            </a:r>
            <a:r>
              <a:rPr dirty="0" err="1"/>
              <a:t>그들은</a:t>
            </a:r>
            <a:r>
              <a:rPr dirty="0"/>
              <a:t> </a:t>
            </a:r>
            <a:r>
              <a:rPr dirty="0" err="1"/>
              <a:t>영원토록</a:t>
            </a:r>
            <a:r>
              <a:rPr dirty="0"/>
              <a:t> </a:t>
            </a:r>
            <a:r>
              <a:rPr dirty="0" err="1"/>
              <a:t>밤낮</a:t>
            </a:r>
            <a:r>
              <a:rPr dirty="0"/>
              <a:t> </a:t>
            </a:r>
            <a:r>
              <a:rPr dirty="0" err="1"/>
              <a:t>고통을</a:t>
            </a:r>
            <a:r>
              <a:rPr dirty="0"/>
              <a:t> </a:t>
            </a:r>
            <a:r>
              <a:rPr dirty="0" err="1"/>
              <a:t>당할</a:t>
            </a:r>
            <a:r>
              <a:rPr dirty="0"/>
              <a:t> </a:t>
            </a:r>
            <a:r>
              <a:rPr dirty="0" err="1"/>
              <a:t>것입니다</a:t>
            </a:r>
            <a:r>
              <a:rPr dirty="0"/>
              <a:t>.</a:t>
            </a:r>
          </a:p>
        </p:txBody>
      </p:sp>
      <p:sp>
        <p:nvSpPr>
          <p:cNvPr id="4" name="TextBox 3"/>
          <p:cNvSpPr txBox="1"/>
          <p:nvPr/>
        </p:nvSpPr>
        <p:spPr>
          <a:xfrm>
            <a:off x="402336" y="4663440"/>
            <a:ext cx="10688119" cy="1200329"/>
          </a:xfrm>
          <a:prstGeom prst="rect">
            <a:avLst/>
          </a:prstGeom>
          <a:noFill/>
        </p:spPr>
        <p:txBody>
          <a:bodyPr wrap="none">
            <a:spAutoFit/>
          </a:bodyPr>
          <a:lstStyle/>
          <a:p>
            <a:pPr>
              <a:defRPr sz="2400" b="1">
                <a:solidFill>
                  <a:srgbClr val="FFFFFF"/>
                </a:solidFill>
                <a:latin typeface="나눔고딕"/>
              </a:defRPr>
            </a:pPr>
            <a:r>
              <a:rPr dirty="0"/>
              <a:t>And the devil, who deceived them,</a:t>
            </a:r>
            <a:r>
              <a:rPr lang="en-US" altLang="ko-KR" dirty="0"/>
              <a:t> </a:t>
            </a:r>
            <a:r>
              <a:rPr dirty="0"/>
              <a:t>was thrown into the lake of burning sulfur,</a:t>
            </a:r>
            <a:endParaRPr lang="en-US" altLang="ko-KR" dirty="0"/>
          </a:p>
          <a:p>
            <a:pPr>
              <a:defRPr sz="2400" b="1">
                <a:solidFill>
                  <a:srgbClr val="FFFFFF"/>
                </a:solidFill>
                <a:latin typeface="나눔고딕"/>
              </a:defRPr>
            </a:pPr>
            <a:r>
              <a:rPr dirty="0"/>
              <a:t>where the beast</a:t>
            </a:r>
            <a:r>
              <a:rPr lang="en-US" altLang="ko-KR" dirty="0"/>
              <a:t> </a:t>
            </a:r>
            <a:r>
              <a:rPr dirty="0"/>
              <a:t>and the false prophet had been thrown.</a:t>
            </a:r>
            <a:endParaRPr lang="en-US" altLang="ko-KR" dirty="0"/>
          </a:p>
          <a:p>
            <a:pPr>
              <a:defRPr sz="2400" b="1">
                <a:solidFill>
                  <a:srgbClr val="FFFFFF"/>
                </a:solidFill>
                <a:latin typeface="나눔고딕"/>
              </a:defRPr>
            </a:pPr>
            <a:r>
              <a:rPr dirty="0"/>
              <a:t>They will be tormented day and night for ever and ever.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9634369" cy="1200329"/>
          </a:xfrm>
          <a:prstGeom prst="rect">
            <a:avLst/>
          </a:prstGeom>
          <a:noFill/>
        </p:spPr>
        <p:txBody>
          <a:bodyPr wrap="none">
            <a:spAutoFit/>
          </a:bodyPr>
          <a:lstStyle/>
          <a:p>
            <a:pPr>
              <a:defRPr sz="2400" b="1">
                <a:solidFill>
                  <a:srgbClr val="FFFFFF"/>
                </a:solidFill>
                <a:latin typeface="나눔고딕"/>
              </a:defRPr>
            </a:pPr>
            <a:r>
              <a:rPr dirty="0"/>
              <a:t>11</a:t>
            </a:r>
            <a:br>
              <a:rPr dirty="0"/>
            </a:br>
            <a:r>
              <a:rPr dirty="0"/>
              <a:t>또 </a:t>
            </a:r>
            <a:r>
              <a:rPr dirty="0" err="1"/>
              <a:t>나는</a:t>
            </a:r>
            <a:r>
              <a:rPr dirty="0"/>
              <a:t> </a:t>
            </a:r>
            <a:r>
              <a:rPr dirty="0" err="1"/>
              <a:t>희고</a:t>
            </a:r>
            <a:r>
              <a:rPr dirty="0"/>
              <a:t> 큰 </a:t>
            </a:r>
            <a:r>
              <a:rPr dirty="0" err="1"/>
              <a:t>보좌와</a:t>
            </a:r>
            <a:r>
              <a:rPr dirty="0"/>
              <a:t> 그 </a:t>
            </a:r>
            <a:r>
              <a:rPr dirty="0" err="1"/>
              <a:t>위에</a:t>
            </a:r>
            <a:r>
              <a:rPr dirty="0"/>
              <a:t> </a:t>
            </a:r>
            <a:r>
              <a:rPr dirty="0" err="1"/>
              <a:t>앉으신</a:t>
            </a:r>
            <a:r>
              <a:rPr dirty="0"/>
              <a:t> </a:t>
            </a:r>
            <a:r>
              <a:rPr dirty="0" err="1"/>
              <a:t>분을</a:t>
            </a:r>
            <a:r>
              <a:rPr dirty="0"/>
              <a:t> </a:t>
            </a:r>
            <a:r>
              <a:rPr dirty="0" err="1"/>
              <a:t>보았습니다</a:t>
            </a:r>
            <a:r>
              <a:rPr dirty="0"/>
              <a:t>.</a:t>
            </a:r>
            <a:endParaRPr lang="en-US" altLang="ko-KR" dirty="0"/>
          </a:p>
          <a:p>
            <a:pPr>
              <a:defRPr sz="2400" b="1">
                <a:solidFill>
                  <a:srgbClr val="FFFFFF"/>
                </a:solidFill>
                <a:latin typeface="나눔고딕"/>
              </a:defRPr>
            </a:pPr>
            <a:r>
              <a:rPr dirty="0" err="1"/>
              <a:t>땅과</a:t>
            </a:r>
            <a:r>
              <a:rPr dirty="0"/>
              <a:t> </a:t>
            </a:r>
            <a:r>
              <a:rPr dirty="0" err="1"/>
              <a:t>하늘이</a:t>
            </a:r>
            <a:r>
              <a:rPr dirty="0"/>
              <a:t> </a:t>
            </a:r>
            <a:r>
              <a:rPr dirty="0" err="1"/>
              <a:t>그의</a:t>
            </a:r>
            <a:r>
              <a:rPr dirty="0"/>
              <a:t> </a:t>
            </a:r>
            <a:r>
              <a:rPr dirty="0" err="1"/>
              <a:t>얼굴</a:t>
            </a:r>
            <a:r>
              <a:rPr dirty="0"/>
              <a:t> </a:t>
            </a:r>
            <a:r>
              <a:rPr dirty="0" err="1"/>
              <a:t>앞에서</a:t>
            </a:r>
            <a:r>
              <a:rPr dirty="0"/>
              <a:t> </a:t>
            </a:r>
            <a:r>
              <a:rPr dirty="0" err="1"/>
              <a:t>사라지니</a:t>
            </a:r>
            <a:r>
              <a:rPr dirty="0"/>
              <a:t> </a:t>
            </a:r>
            <a:r>
              <a:rPr dirty="0" err="1"/>
              <a:t>흔적도</a:t>
            </a:r>
            <a:r>
              <a:rPr dirty="0"/>
              <a:t> </a:t>
            </a:r>
            <a:r>
              <a:rPr dirty="0" err="1"/>
              <a:t>찾아볼</a:t>
            </a:r>
            <a:r>
              <a:rPr dirty="0"/>
              <a:t> 수 </a:t>
            </a:r>
            <a:r>
              <a:rPr dirty="0" err="1"/>
              <a:t>없었습니다</a:t>
            </a:r>
            <a:r>
              <a:rPr dirty="0"/>
              <a:t>.</a:t>
            </a:r>
          </a:p>
        </p:txBody>
      </p:sp>
      <p:sp>
        <p:nvSpPr>
          <p:cNvPr id="4" name="TextBox 3"/>
          <p:cNvSpPr txBox="1"/>
          <p:nvPr/>
        </p:nvSpPr>
        <p:spPr>
          <a:xfrm>
            <a:off x="402336" y="4663440"/>
            <a:ext cx="9733690" cy="830997"/>
          </a:xfrm>
          <a:prstGeom prst="rect">
            <a:avLst/>
          </a:prstGeom>
          <a:noFill/>
        </p:spPr>
        <p:txBody>
          <a:bodyPr wrap="none">
            <a:spAutoFit/>
          </a:bodyPr>
          <a:lstStyle/>
          <a:p>
            <a:pPr>
              <a:defRPr sz="2400" b="1">
                <a:solidFill>
                  <a:srgbClr val="FFFFFF"/>
                </a:solidFill>
                <a:latin typeface="나눔고딕"/>
              </a:defRPr>
            </a:pPr>
            <a:r>
              <a:rPr dirty="0"/>
              <a:t>Then I saw a great white throne and him who was seated on it.</a:t>
            </a:r>
            <a:endParaRPr lang="en-US" altLang="ko-KR" dirty="0"/>
          </a:p>
          <a:p>
            <a:pPr>
              <a:defRPr sz="2400" b="1">
                <a:solidFill>
                  <a:srgbClr val="FFFFFF"/>
                </a:solidFill>
                <a:latin typeface="나눔고딕"/>
              </a:defRPr>
            </a:pPr>
            <a:r>
              <a:rPr dirty="0"/>
              <a:t>Earth and sky fled from his presence, and there was no place for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10249922" cy="1938992"/>
          </a:xfrm>
          <a:prstGeom prst="rect">
            <a:avLst/>
          </a:prstGeom>
          <a:noFill/>
        </p:spPr>
        <p:txBody>
          <a:bodyPr wrap="none">
            <a:spAutoFit/>
          </a:bodyPr>
          <a:lstStyle/>
          <a:p>
            <a:pPr>
              <a:defRPr sz="2400" b="1">
                <a:solidFill>
                  <a:srgbClr val="FFFFFF"/>
                </a:solidFill>
                <a:latin typeface="나눔고딕"/>
              </a:defRPr>
            </a:pPr>
            <a:r>
              <a:rPr dirty="0"/>
              <a:t>12</a:t>
            </a:r>
            <a:br>
              <a:rPr dirty="0"/>
            </a:br>
            <a:r>
              <a:rPr dirty="0" err="1"/>
              <a:t>그리고</a:t>
            </a:r>
            <a:r>
              <a:rPr dirty="0"/>
              <a:t> </a:t>
            </a:r>
            <a:r>
              <a:rPr dirty="0" err="1"/>
              <a:t>나는</a:t>
            </a:r>
            <a:r>
              <a:rPr dirty="0"/>
              <a:t> 큰 </a:t>
            </a:r>
            <a:r>
              <a:rPr dirty="0" err="1"/>
              <a:t>사람이든</a:t>
            </a:r>
            <a:r>
              <a:rPr dirty="0"/>
              <a:t> </a:t>
            </a:r>
            <a:r>
              <a:rPr dirty="0" err="1"/>
              <a:t>작은</a:t>
            </a:r>
            <a:r>
              <a:rPr dirty="0"/>
              <a:t> </a:t>
            </a:r>
            <a:r>
              <a:rPr dirty="0" err="1"/>
              <a:t>사람이든</a:t>
            </a:r>
            <a:r>
              <a:rPr dirty="0"/>
              <a:t> </a:t>
            </a:r>
            <a:r>
              <a:rPr dirty="0" err="1"/>
              <a:t>죽은</a:t>
            </a:r>
            <a:r>
              <a:rPr dirty="0"/>
              <a:t> </a:t>
            </a:r>
            <a:r>
              <a:rPr dirty="0" err="1"/>
              <a:t>사람들이</a:t>
            </a:r>
            <a:endParaRPr lang="en-US" altLang="ko-KR" dirty="0"/>
          </a:p>
          <a:p>
            <a:pPr>
              <a:defRPr sz="2400" b="1">
                <a:solidFill>
                  <a:srgbClr val="FFFFFF"/>
                </a:solidFill>
                <a:latin typeface="나눔고딕"/>
              </a:defRPr>
            </a:pPr>
            <a:r>
              <a:rPr dirty="0"/>
              <a:t>그 </a:t>
            </a:r>
            <a:r>
              <a:rPr dirty="0" err="1"/>
              <a:t>보좌</a:t>
            </a:r>
            <a:r>
              <a:rPr dirty="0"/>
              <a:t> </a:t>
            </a:r>
            <a:r>
              <a:rPr dirty="0" err="1"/>
              <a:t>앞에</a:t>
            </a:r>
            <a:r>
              <a:rPr dirty="0"/>
              <a:t> 서 </a:t>
            </a:r>
            <a:r>
              <a:rPr dirty="0" err="1"/>
              <a:t>있는</a:t>
            </a:r>
            <a:r>
              <a:rPr dirty="0"/>
              <a:t> </a:t>
            </a:r>
            <a:r>
              <a:rPr dirty="0" err="1"/>
              <a:t>것을</a:t>
            </a:r>
            <a:r>
              <a:rPr dirty="0"/>
              <a:t> </a:t>
            </a:r>
            <a:r>
              <a:rPr dirty="0" err="1"/>
              <a:t>보았습니다</a:t>
            </a:r>
            <a:r>
              <a:rPr dirty="0"/>
              <a:t>. </a:t>
            </a:r>
            <a:r>
              <a:rPr dirty="0" err="1"/>
              <a:t>책들이</a:t>
            </a:r>
            <a:r>
              <a:rPr dirty="0"/>
              <a:t> </a:t>
            </a:r>
            <a:r>
              <a:rPr dirty="0" err="1"/>
              <a:t>펼쳐져</a:t>
            </a:r>
            <a:r>
              <a:rPr dirty="0"/>
              <a:t> </a:t>
            </a:r>
            <a:r>
              <a:rPr dirty="0" err="1"/>
              <a:t>있는데</a:t>
            </a:r>
            <a:endParaRPr lang="en-US" altLang="ko-KR" dirty="0"/>
          </a:p>
          <a:p>
            <a:pPr>
              <a:defRPr sz="2400" b="1">
                <a:solidFill>
                  <a:srgbClr val="FFFFFF"/>
                </a:solidFill>
                <a:latin typeface="나눔고딕"/>
              </a:defRPr>
            </a:pPr>
            <a:r>
              <a:rPr dirty="0"/>
              <a:t>또 </a:t>
            </a:r>
            <a:r>
              <a:rPr dirty="0" err="1"/>
              <a:t>다른</a:t>
            </a:r>
            <a:r>
              <a:rPr dirty="0"/>
              <a:t> 책, 곧 </a:t>
            </a:r>
            <a:r>
              <a:rPr dirty="0" err="1"/>
              <a:t>생명의</a:t>
            </a:r>
            <a:r>
              <a:rPr dirty="0"/>
              <a:t> </a:t>
            </a:r>
            <a:r>
              <a:rPr dirty="0" err="1"/>
              <a:t>책도</a:t>
            </a:r>
            <a:r>
              <a:rPr dirty="0"/>
              <a:t> </a:t>
            </a:r>
            <a:r>
              <a:rPr dirty="0" err="1"/>
              <a:t>있었습니다</a:t>
            </a:r>
            <a:r>
              <a:rPr dirty="0"/>
              <a:t>. </a:t>
            </a:r>
            <a:r>
              <a:rPr dirty="0" err="1"/>
              <a:t>죽은</a:t>
            </a:r>
            <a:r>
              <a:rPr dirty="0"/>
              <a:t> </a:t>
            </a:r>
            <a:r>
              <a:rPr dirty="0" err="1"/>
              <a:t>사람들이</a:t>
            </a:r>
            <a:r>
              <a:rPr dirty="0"/>
              <a:t> </a:t>
            </a:r>
            <a:r>
              <a:rPr dirty="0" err="1"/>
              <a:t>책들</a:t>
            </a:r>
            <a:r>
              <a:rPr dirty="0"/>
              <a:t> </a:t>
            </a:r>
            <a:r>
              <a:rPr dirty="0" err="1"/>
              <a:t>안에</a:t>
            </a:r>
            <a:endParaRPr lang="en-US" altLang="ko-KR" dirty="0"/>
          </a:p>
          <a:p>
            <a:pPr>
              <a:defRPr sz="2400" b="1">
                <a:solidFill>
                  <a:srgbClr val="FFFFFF"/>
                </a:solidFill>
                <a:latin typeface="나눔고딕"/>
              </a:defRPr>
            </a:pPr>
            <a:r>
              <a:rPr dirty="0" err="1"/>
              <a:t>기록된</a:t>
            </a:r>
            <a:r>
              <a:rPr dirty="0"/>
              <a:t> </a:t>
            </a:r>
            <a:r>
              <a:rPr dirty="0" err="1"/>
              <a:t>대로</a:t>
            </a:r>
            <a:r>
              <a:rPr dirty="0"/>
              <a:t> </a:t>
            </a:r>
            <a:r>
              <a:rPr dirty="0" err="1"/>
              <a:t>심판을</a:t>
            </a:r>
            <a:r>
              <a:rPr dirty="0"/>
              <a:t> </a:t>
            </a:r>
            <a:r>
              <a:rPr dirty="0" err="1"/>
              <a:t>받았는데</a:t>
            </a:r>
            <a:r>
              <a:rPr dirty="0"/>
              <a:t> 그 </a:t>
            </a:r>
            <a:r>
              <a:rPr dirty="0" err="1"/>
              <a:t>안에는</a:t>
            </a:r>
            <a:r>
              <a:rPr dirty="0"/>
              <a:t> </a:t>
            </a:r>
            <a:r>
              <a:rPr dirty="0" err="1"/>
              <a:t>그들의</a:t>
            </a:r>
            <a:r>
              <a:rPr dirty="0"/>
              <a:t> </a:t>
            </a:r>
            <a:r>
              <a:rPr dirty="0" err="1"/>
              <a:t>행위가</a:t>
            </a:r>
            <a:r>
              <a:rPr dirty="0"/>
              <a:t> </a:t>
            </a:r>
            <a:r>
              <a:rPr dirty="0" err="1"/>
              <a:t>기록돼</a:t>
            </a:r>
            <a:r>
              <a:rPr dirty="0"/>
              <a:t> </a:t>
            </a:r>
            <a:r>
              <a:rPr dirty="0" err="1"/>
              <a:t>있었습니다</a:t>
            </a:r>
            <a:r>
              <a:rPr dirty="0"/>
              <a:t>.</a:t>
            </a:r>
          </a:p>
        </p:txBody>
      </p:sp>
      <p:sp>
        <p:nvSpPr>
          <p:cNvPr id="4" name="TextBox 3"/>
          <p:cNvSpPr txBox="1"/>
          <p:nvPr/>
        </p:nvSpPr>
        <p:spPr>
          <a:xfrm>
            <a:off x="402336" y="4663440"/>
            <a:ext cx="11332718" cy="1200329"/>
          </a:xfrm>
          <a:prstGeom prst="rect">
            <a:avLst/>
          </a:prstGeom>
          <a:noFill/>
        </p:spPr>
        <p:txBody>
          <a:bodyPr wrap="none">
            <a:spAutoFit/>
          </a:bodyPr>
          <a:lstStyle/>
          <a:p>
            <a:pPr>
              <a:defRPr sz="2400" b="1">
                <a:solidFill>
                  <a:srgbClr val="FFFFFF"/>
                </a:solidFill>
                <a:latin typeface="나눔고딕"/>
              </a:defRPr>
            </a:pPr>
            <a:r>
              <a:rPr dirty="0"/>
              <a:t>And I saw the dead, great and small, standing before the throne,</a:t>
            </a:r>
            <a:endParaRPr lang="en-US" altLang="ko-KR" dirty="0"/>
          </a:p>
          <a:p>
            <a:pPr>
              <a:defRPr sz="2400" b="1">
                <a:solidFill>
                  <a:srgbClr val="FFFFFF"/>
                </a:solidFill>
                <a:latin typeface="나눔고딕"/>
              </a:defRPr>
            </a:pPr>
            <a:r>
              <a:rPr dirty="0"/>
              <a:t>and books were opened. Another book was opened, which is the book of life.</a:t>
            </a:r>
            <a:endParaRPr lang="en-US" altLang="ko-KR" dirty="0"/>
          </a:p>
          <a:p>
            <a:pPr>
              <a:defRPr sz="2400" b="1">
                <a:solidFill>
                  <a:srgbClr val="FFFFFF"/>
                </a:solidFill>
                <a:latin typeface="나눔고딕"/>
              </a:defRPr>
            </a:pPr>
            <a:r>
              <a:rPr dirty="0"/>
              <a:t>The dead were judged according to what they had done as recorded in the books.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8318303" cy="1569660"/>
          </a:xfrm>
          <a:prstGeom prst="rect">
            <a:avLst/>
          </a:prstGeom>
          <a:noFill/>
        </p:spPr>
        <p:txBody>
          <a:bodyPr wrap="none">
            <a:spAutoFit/>
          </a:bodyPr>
          <a:lstStyle/>
          <a:p>
            <a:pPr>
              <a:defRPr sz="2400" b="1">
                <a:solidFill>
                  <a:srgbClr val="FFFFFF"/>
                </a:solidFill>
                <a:latin typeface="나눔고딕"/>
              </a:defRPr>
            </a:pPr>
            <a:r>
              <a:rPr dirty="0"/>
              <a:t>13</a:t>
            </a:r>
            <a:br>
              <a:rPr dirty="0"/>
            </a:br>
            <a:r>
              <a:rPr dirty="0"/>
              <a:t>또 </a:t>
            </a:r>
            <a:r>
              <a:rPr dirty="0" err="1"/>
              <a:t>바다는</a:t>
            </a:r>
            <a:r>
              <a:rPr dirty="0"/>
              <a:t> 그 </a:t>
            </a:r>
            <a:r>
              <a:rPr dirty="0" err="1"/>
              <a:t>속에</a:t>
            </a:r>
            <a:r>
              <a:rPr dirty="0"/>
              <a:t> </a:t>
            </a:r>
            <a:r>
              <a:rPr dirty="0" err="1"/>
              <a:t>있던</a:t>
            </a:r>
            <a:r>
              <a:rPr dirty="0"/>
              <a:t> </a:t>
            </a:r>
            <a:r>
              <a:rPr dirty="0" err="1"/>
              <a:t>죽은</a:t>
            </a:r>
            <a:r>
              <a:rPr dirty="0"/>
              <a:t> </a:t>
            </a:r>
            <a:r>
              <a:rPr dirty="0" err="1"/>
              <a:t>사람들을</a:t>
            </a:r>
            <a:r>
              <a:rPr dirty="0"/>
              <a:t> </a:t>
            </a:r>
            <a:r>
              <a:rPr dirty="0" err="1"/>
              <a:t>내놓고</a:t>
            </a:r>
            <a:endParaRPr lang="en-US" altLang="ko-KR" dirty="0"/>
          </a:p>
          <a:p>
            <a:pPr>
              <a:defRPr sz="2400" b="1">
                <a:solidFill>
                  <a:srgbClr val="FFFFFF"/>
                </a:solidFill>
                <a:latin typeface="나눔고딕"/>
              </a:defRPr>
            </a:pPr>
            <a:r>
              <a:rPr dirty="0" err="1"/>
              <a:t>사망과</a:t>
            </a:r>
            <a:r>
              <a:rPr dirty="0"/>
              <a:t> </a:t>
            </a:r>
            <a:r>
              <a:rPr dirty="0" err="1"/>
              <a:t>음부도</a:t>
            </a:r>
            <a:r>
              <a:rPr dirty="0"/>
              <a:t> 그 </a:t>
            </a:r>
            <a:r>
              <a:rPr dirty="0" err="1"/>
              <a:t>속에</a:t>
            </a:r>
            <a:r>
              <a:rPr dirty="0"/>
              <a:t> </a:t>
            </a:r>
            <a:r>
              <a:rPr dirty="0" err="1"/>
              <a:t>있던</a:t>
            </a:r>
            <a:r>
              <a:rPr dirty="0"/>
              <a:t> </a:t>
            </a:r>
            <a:r>
              <a:rPr dirty="0" err="1"/>
              <a:t>죽은</a:t>
            </a:r>
            <a:r>
              <a:rPr dirty="0"/>
              <a:t> </a:t>
            </a:r>
            <a:r>
              <a:rPr dirty="0" err="1"/>
              <a:t>사람들을</a:t>
            </a:r>
            <a:r>
              <a:rPr dirty="0"/>
              <a:t> </a:t>
            </a:r>
            <a:r>
              <a:rPr dirty="0" err="1"/>
              <a:t>내놓았습니다</a:t>
            </a:r>
            <a:r>
              <a:rPr dirty="0"/>
              <a:t>.</a:t>
            </a:r>
            <a:endParaRPr lang="en-US" altLang="ko-KR" dirty="0"/>
          </a:p>
          <a:p>
            <a:pPr>
              <a:defRPr sz="2400" b="1">
                <a:solidFill>
                  <a:srgbClr val="FFFFFF"/>
                </a:solidFill>
                <a:latin typeface="나눔고딕"/>
              </a:defRPr>
            </a:pPr>
            <a:r>
              <a:rPr dirty="0" err="1"/>
              <a:t>그리고</a:t>
            </a:r>
            <a:r>
              <a:rPr dirty="0"/>
              <a:t> 각 </a:t>
            </a:r>
            <a:r>
              <a:rPr dirty="0" err="1"/>
              <a:t>사람은</a:t>
            </a:r>
            <a:r>
              <a:rPr dirty="0"/>
              <a:t> </a:t>
            </a:r>
            <a:r>
              <a:rPr dirty="0" err="1"/>
              <a:t>자기가</a:t>
            </a:r>
            <a:r>
              <a:rPr dirty="0"/>
              <a:t> </a:t>
            </a:r>
            <a:r>
              <a:rPr dirty="0" err="1"/>
              <a:t>행한</a:t>
            </a:r>
            <a:r>
              <a:rPr dirty="0"/>
              <a:t> </a:t>
            </a:r>
            <a:r>
              <a:rPr dirty="0" err="1"/>
              <a:t>것에</a:t>
            </a:r>
            <a:r>
              <a:rPr dirty="0"/>
              <a:t> </a:t>
            </a:r>
            <a:r>
              <a:rPr dirty="0" err="1"/>
              <a:t>따라</a:t>
            </a:r>
            <a:r>
              <a:rPr dirty="0"/>
              <a:t> </a:t>
            </a:r>
            <a:r>
              <a:rPr dirty="0" err="1"/>
              <a:t>심판을</a:t>
            </a:r>
            <a:r>
              <a:rPr dirty="0"/>
              <a:t> </a:t>
            </a:r>
            <a:r>
              <a:rPr dirty="0" err="1"/>
              <a:t>받았습니다</a:t>
            </a:r>
            <a:r>
              <a:rPr dirty="0"/>
              <a:t>.</a:t>
            </a:r>
          </a:p>
        </p:txBody>
      </p:sp>
      <p:sp>
        <p:nvSpPr>
          <p:cNvPr id="4" name="TextBox 3"/>
          <p:cNvSpPr txBox="1"/>
          <p:nvPr/>
        </p:nvSpPr>
        <p:spPr>
          <a:xfrm>
            <a:off x="402336" y="4663440"/>
            <a:ext cx="8487067" cy="1200329"/>
          </a:xfrm>
          <a:prstGeom prst="rect">
            <a:avLst/>
          </a:prstGeom>
          <a:noFill/>
        </p:spPr>
        <p:txBody>
          <a:bodyPr wrap="none">
            <a:spAutoFit/>
          </a:bodyPr>
          <a:lstStyle/>
          <a:p>
            <a:pPr>
              <a:defRPr sz="2400" b="1">
                <a:solidFill>
                  <a:srgbClr val="FFFFFF"/>
                </a:solidFill>
                <a:latin typeface="나눔고딕"/>
              </a:defRPr>
            </a:pPr>
            <a:r>
              <a:rPr dirty="0"/>
              <a:t>The sea gave up the dead that were in it, and death</a:t>
            </a:r>
            <a:endParaRPr lang="en-US" altLang="ko-KR" dirty="0"/>
          </a:p>
          <a:p>
            <a:pPr>
              <a:defRPr sz="2400" b="1">
                <a:solidFill>
                  <a:srgbClr val="FFFFFF"/>
                </a:solidFill>
                <a:latin typeface="나눔고딕"/>
              </a:defRPr>
            </a:pPr>
            <a:r>
              <a:rPr dirty="0"/>
              <a:t>and Hades gave up the dead that were in them,</a:t>
            </a:r>
            <a:endParaRPr lang="en-US" altLang="ko-KR" dirty="0"/>
          </a:p>
          <a:p>
            <a:pPr>
              <a:defRPr sz="2400" b="1">
                <a:solidFill>
                  <a:srgbClr val="FFFFFF"/>
                </a:solidFill>
                <a:latin typeface="나눔고딕"/>
              </a:defRPr>
            </a:pPr>
            <a:r>
              <a:rPr dirty="0"/>
              <a:t>and each person was judged according to what he had 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6917278" cy="1200329"/>
          </a:xfrm>
          <a:prstGeom prst="rect">
            <a:avLst/>
          </a:prstGeom>
          <a:noFill/>
        </p:spPr>
        <p:txBody>
          <a:bodyPr wrap="none">
            <a:spAutoFit/>
          </a:bodyPr>
          <a:lstStyle/>
          <a:p>
            <a:pPr>
              <a:defRPr sz="2400" b="1">
                <a:solidFill>
                  <a:srgbClr val="FFFFFF"/>
                </a:solidFill>
                <a:latin typeface="나눔고딕"/>
              </a:defRPr>
            </a:pPr>
            <a:r>
              <a:rPr dirty="0"/>
              <a:t>14</a:t>
            </a:r>
            <a:br>
              <a:rPr dirty="0"/>
            </a:br>
            <a:r>
              <a:rPr dirty="0" err="1"/>
              <a:t>그러고</a:t>
            </a:r>
            <a:r>
              <a:rPr dirty="0"/>
              <a:t> </a:t>
            </a:r>
            <a:r>
              <a:rPr dirty="0" err="1"/>
              <a:t>나서</a:t>
            </a:r>
            <a:r>
              <a:rPr dirty="0"/>
              <a:t> </a:t>
            </a:r>
            <a:r>
              <a:rPr dirty="0" err="1"/>
              <a:t>사망과</a:t>
            </a:r>
            <a:r>
              <a:rPr dirty="0"/>
              <a:t> </a:t>
            </a:r>
            <a:r>
              <a:rPr dirty="0" err="1"/>
              <a:t>음부도</a:t>
            </a:r>
            <a:r>
              <a:rPr dirty="0"/>
              <a:t> 불 </a:t>
            </a:r>
            <a:r>
              <a:rPr dirty="0" err="1"/>
              <a:t>못에</a:t>
            </a:r>
            <a:r>
              <a:rPr dirty="0"/>
              <a:t> </a:t>
            </a:r>
            <a:r>
              <a:rPr dirty="0" err="1"/>
              <a:t>던져졌습니다</a:t>
            </a:r>
            <a:r>
              <a:rPr dirty="0"/>
              <a:t>.</a:t>
            </a:r>
            <a:endParaRPr lang="en-US" altLang="ko-KR" dirty="0"/>
          </a:p>
          <a:p>
            <a:pPr>
              <a:defRPr sz="2400" b="1">
                <a:solidFill>
                  <a:srgbClr val="FFFFFF"/>
                </a:solidFill>
                <a:latin typeface="나눔고딕"/>
              </a:defRPr>
            </a:pPr>
            <a:r>
              <a:rPr dirty="0" err="1"/>
              <a:t>이것이</a:t>
            </a:r>
            <a:r>
              <a:rPr dirty="0"/>
              <a:t> </a:t>
            </a:r>
            <a:r>
              <a:rPr dirty="0" err="1"/>
              <a:t>바로</a:t>
            </a:r>
            <a:r>
              <a:rPr dirty="0"/>
              <a:t> </a:t>
            </a:r>
            <a:r>
              <a:rPr dirty="0" err="1"/>
              <a:t>둘째</a:t>
            </a:r>
            <a:r>
              <a:rPr dirty="0"/>
              <a:t> </a:t>
            </a:r>
            <a:r>
              <a:rPr dirty="0" err="1"/>
              <a:t>사망</a:t>
            </a:r>
            <a:r>
              <a:rPr dirty="0"/>
              <a:t>, 곧 불 </a:t>
            </a:r>
            <a:r>
              <a:rPr dirty="0" err="1"/>
              <a:t>못입니다</a:t>
            </a:r>
            <a:r>
              <a:rPr dirty="0"/>
              <a:t>.</a:t>
            </a:r>
          </a:p>
        </p:txBody>
      </p:sp>
      <p:sp>
        <p:nvSpPr>
          <p:cNvPr id="4" name="TextBox 3"/>
          <p:cNvSpPr txBox="1"/>
          <p:nvPr/>
        </p:nvSpPr>
        <p:spPr>
          <a:xfrm>
            <a:off x="402336" y="4663440"/>
            <a:ext cx="7750327" cy="830997"/>
          </a:xfrm>
          <a:prstGeom prst="rect">
            <a:avLst/>
          </a:prstGeom>
          <a:noFill/>
        </p:spPr>
        <p:txBody>
          <a:bodyPr wrap="none">
            <a:spAutoFit/>
          </a:bodyPr>
          <a:lstStyle/>
          <a:p>
            <a:pPr>
              <a:defRPr sz="2400" b="1">
                <a:solidFill>
                  <a:srgbClr val="FFFFFF"/>
                </a:solidFill>
                <a:latin typeface="나눔고딕"/>
              </a:defRPr>
            </a:pPr>
            <a:r>
              <a:rPr dirty="0"/>
              <a:t>Then death and Hades were thrown into the lake of fire.</a:t>
            </a:r>
            <a:endParaRPr lang="en-US" altLang="ko-KR" dirty="0"/>
          </a:p>
          <a:p>
            <a:pPr>
              <a:defRPr sz="2400" b="1">
                <a:solidFill>
                  <a:srgbClr val="FFFFFF"/>
                </a:solidFill>
                <a:latin typeface="나눔고딕"/>
              </a:defRPr>
            </a:pPr>
            <a:r>
              <a:rPr dirty="0"/>
              <a:t>The lake of fire is the second death.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7157729" cy="1200329"/>
          </a:xfrm>
          <a:prstGeom prst="rect">
            <a:avLst/>
          </a:prstGeom>
          <a:noFill/>
        </p:spPr>
        <p:txBody>
          <a:bodyPr wrap="none">
            <a:spAutoFit/>
          </a:bodyPr>
          <a:lstStyle/>
          <a:p>
            <a:pPr>
              <a:defRPr sz="2400" b="1">
                <a:solidFill>
                  <a:srgbClr val="FFFFFF"/>
                </a:solidFill>
                <a:latin typeface="나눔고딕"/>
              </a:defRPr>
            </a:pPr>
            <a:r>
              <a:rPr dirty="0"/>
              <a:t>15</a:t>
            </a:r>
            <a:br>
              <a:rPr dirty="0"/>
            </a:br>
            <a:r>
              <a:rPr dirty="0" err="1"/>
              <a:t>누구든지</a:t>
            </a:r>
            <a:r>
              <a:rPr dirty="0"/>
              <a:t> 그 </a:t>
            </a:r>
            <a:r>
              <a:rPr dirty="0" err="1"/>
              <a:t>이름이</a:t>
            </a:r>
            <a:r>
              <a:rPr dirty="0"/>
              <a:t> </a:t>
            </a:r>
            <a:r>
              <a:rPr dirty="0" err="1"/>
              <a:t>생명책에</a:t>
            </a:r>
            <a:r>
              <a:rPr dirty="0"/>
              <a:t> </a:t>
            </a:r>
            <a:r>
              <a:rPr dirty="0" err="1"/>
              <a:t>기록되지</a:t>
            </a:r>
            <a:r>
              <a:rPr dirty="0"/>
              <a:t> </a:t>
            </a:r>
            <a:r>
              <a:rPr dirty="0" err="1"/>
              <a:t>않은</a:t>
            </a:r>
            <a:r>
              <a:rPr dirty="0"/>
              <a:t> </a:t>
            </a:r>
            <a:r>
              <a:rPr dirty="0" err="1"/>
              <a:t>사람은</a:t>
            </a:r>
            <a:endParaRPr lang="en-US" altLang="ko-KR" dirty="0"/>
          </a:p>
          <a:p>
            <a:pPr>
              <a:defRPr sz="2400" b="1">
                <a:solidFill>
                  <a:srgbClr val="FFFFFF"/>
                </a:solidFill>
                <a:latin typeface="나눔고딕"/>
              </a:defRPr>
            </a:pPr>
            <a:r>
              <a:rPr dirty="0"/>
              <a:t>이 불 </a:t>
            </a:r>
            <a:r>
              <a:rPr dirty="0" err="1"/>
              <a:t>못에</a:t>
            </a:r>
            <a:r>
              <a:rPr dirty="0"/>
              <a:t> </a:t>
            </a:r>
            <a:r>
              <a:rPr dirty="0" err="1"/>
              <a:t>던져졌습니다</a:t>
            </a:r>
            <a:r>
              <a:rPr dirty="0"/>
              <a:t>.</a:t>
            </a:r>
          </a:p>
        </p:txBody>
      </p:sp>
      <p:sp>
        <p:nvSpPr>
          <p:cNvPr id="4" name="TextBox 3"/>
          <p:cNvSpPr txBox="1"/>
          <p:nvPr/>
        </p:nvSpPr>
        <p:spPr>
          <a:xfrm>
            <a:off x="402336" y="4663440"/>
            <a:ext cx="8092472" cy="830997"/>
          </a:xfrm>
          <a:prstGeom prst="rect">
            <a:avLst/>
          </a:prstGeom>
          <a:noFill/>
        </p:spPr>
        <p:txBody>
          <a:bodyPr wrap="none">
            <a:spAutoFit/>
          </a:bodyPr>
          <a:lstStyle/>
          <a:p>
            <a:pPr>
              <a:defRPr sz="2400" b="1">
                <a:solidFill>
                  <a:srgbClr val="FFFFFF"/>
                </a:solidFill>
                <a:latin typeface="나눔고딕"/>
              </a:defRPr>
            </a:pPr>
            <a:r>
              <a:t>If anyone's name was not found written in the book of life,</a:t>
            </a:r>
            <a:endParaRPr lang="en-US" altLang="ko-KR"/>
          </a:p>
          <a:p>
            <a:pPr>
              <a:defRPr sz="2400" b="1">
                <a:solidFill>
                  <a:srgbClr val="FFFFFF"/>
                </a:solidFill>
                <a:latin typeface="나눔고딕"/>
              </a:defRPr>
            </a:pPr>
            <a:r>
              <a:t>he was thrown into the lake of fire.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a:t>
            </a:r>
            <a:br/>
            <a:r>
              <a:t>그는 용, 곧 마귀며 사탄인 옛 뱀을 붙잡아 1000년 동안 묶어</a:t>
            </a:r>
          </a:p>
        </p:txBody>
      </p:sp>
      <p:sp>
        <p:nvSpPr>
          <p:cNvPr id="4" name="TextBox 3"/>
          <p:cNvSpPr txBox="1"/>
          <p:nvPr/>
        </p:nvSpPr>
        <p:spPr>
          <a:xfrm>
            <a:off x="402336" y="4663440"/>
            <a:ext cx="8767785" cy="830997"/>
          </a:xfrm>
          <a:prstGeom prst="rect">
            <a:avLst/>
          </a:prstGeom>
          <a:noFill/>
        </p:spPr>
        <p:txBody>
          <a:bodyPr wrap="none">
            <a:spAutoFit/>
          </a:bodyPr>
          <a:lstStyle/>
          <a:p>
            <a:pPr>
              <a:defRPr sz="2400" b="1">
                <a:solidFill>
                  <a:srgbClr val="FFFFFF"/>
                </a:solidFill>
                <a:latin typeface="나눔고딕"/>
              </a:defRPr>
            </a:pPr>
            <a:r>
              <a:rPr dirty="0"/>
              <a:t>He seized the dragon, that ancient serpent,</a:t>
            </a:r>
            <a:endParaRPr lang="en-US" altLang="ko-KR" dirty="0"/>
          </a:p>
          <a:p>
            <a:pPr>
              <a:defRPr sz="2400" b="1">
                <a:solidFill>
                  <a:srgbClr val="FFFFFF"/>
                </a:solidFill>
                <a:latin typeface="나눔고딕"/>
              </a:defRPr>
            </a:pPr>
            <a:r>
              <a:rPr dirty="0"/>
              <a:t>who is the devil, or Satan, and bound him for a thousand years.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7909538" cy="1569660"/>
          </a:xfrm>
          <a:prstGeom prst="rect">
            <a:avLst/>
          </a:prstGeom>
          <a:noFill/>
        </p:spPr>
        <p:txBody>
          <a:bodyPr wrap="none">
            <a:spAutoFit/>
          </a:bodyPr>
          <a:lstStyle/>
          <a:p>
            <a:pPr>
              <a:defRPr sz="2400" b="1">
                <a:solidFill>
                  <a:srgbClr val="FFFFFF"/>
                </a:solidFill>
                <a:latin typeface="나눔고딕"/>
              </a:defRPr>
            </a:pPr>
            <a:r>
              <a:rPr dirty="0"/>
              <a:t>3</a:t>
            </a:r>
            <a:br>
              <a:rPr dirty="0"/>
            </a:br>
            <a:r>
              <a:rPr dirty="0" err="1"/>
              <a:t>무저갱에</a:t>
            </a:r>
            <a:r>
              <a:rPr dirty="0"/>
              <a:t> </a:t>
            </a:r>
            <a:r>
              <a:rPr dirty="0" err="1"/>
              <a:t>던져</a:t>
            </a:r>
            <a:r>
              <a:rPr dirty="0"/>
              <a:t> </a:t>
            </a:r>
            <a:r>
              <a:rPr dirty="0" err="1"/>
              <a:t>잠그고</a:t>
            </a:r>
            <a:r>
              <a:rPr dirty="0"/>
              <a:t> 그 </a:t>
            </a:r>
            <a:r>
              <a:rPr dirty="0" err="1"/>
              <a:t>위에</a:t>
            </a:r>
            <a:r>
              <a:rPr dirty="0"/>
              <a:t> </a:t>
            </a:r>
            <a:r>
              <a:rPr dirty="0" err="1"/>
              <a:t>봉인해</a:t>
            </a:r>
            <a:r>
              <a:rPr dirty="0"/>
              <a:t> 1000년이 </a:t>
            </a:r>
            <a:r>
              <a:rPr dirty="0" err="1"/>
              <a:t>차기까지</a:t>
            </a:r>
            <a:endParaRPr lang="en-US" altLang="ko-KR" dirty="0"/>
          </a:p>
          <a:p>
            <a:pPr>
              <a:defRPr sz="2400" b="1">
                <a:solidFill>
                  <a:srgbClr val="FFFFFF"/>
                </a:solidFill>
                <a:latin typeface="나눔고딕"/>
              </a:defRPr>
            </a:pPr>
            <a:r>
              <a:rPr dirty="0" err="1"/>
              <a:t>다시는</a:t>
            </a:r>
            <a:r>
              <a:rPr dirty="0"/>
              <a:t> </a:t>
            </a:r>
            <a:r>
              <a:rPr dirty="0" err="1"/>
              <a:t>만국을</a:t>
            </a:r>
            <a:r>
              <a:rPr dirty="0"/>
              <a:t> </a:t>
            </a:r>
            <a:r>
              <a:rPr dirty="0" err="1"/>
              <a:t>현혹하지</a:t>
            </a:r>
            <a:r>
              <a:rPr dirty="0"/>
              <a:t> </a:t>
            </a:r>
            <a:r>
              <a:rPr dirty="0" err="1"/>
              <a:t>못하도록</a:t>
            </a:r>
            <a:r>
              <a:rPr dirty="0"/>
              <a:t> </a:t>
            </a:r>
            <a:r>
              <a:rPr dirty="0" err="1"/>
              <a:t>했습니다</a:t>
            </a:r>
            <a:r>
              <a:rPr dirty="0"/>
              <a:t>.</a:t>
            </a:r>
            <a:endParaRPr lang="en-US" altLang="ko-KR" dirty="0"/>
          </a:p>
          <a:p>
            <a:pPr>
              <a:defRPr sz="2400" b="1">
                <a:solidFill>
                  <a:srgbClr val="FFFFFF"/>
                </a:solidFill>
                <a:latin typeface="나눔고딕"/>
              </a:defRPr>
            </a:pPr>
            <a:r>
              <a:rPr dirty="0"/>
              <a:t>이 일 </a:t>
            </a:r>
            <a:r>
              <a:rPr dirty="0" err="1"/>
              <a:t>후에</a:t>
            </a:r>
            <a:r>
              <a:rPr dirty="0"/>
              <a:t> </a:t>
            </a:r>
            <a:r>
              <a:rPr dirty="0" err="1"/>
              <a:t>그는</a:t>
            </a:r>
            <a:r>
              <a:rPr dirty="0"/>
              <a:t> </a:t>
            </a:r>
            <a:r>
              <a:rPr dirty="0" err="1"/>
              <a:t>잠시</a:t>
            </a:r>
            <a:r>
              <a:rPr dirty="0"/>
              <a:t> </a:t>
            </a:r>
            <a:r>
              <a:rPr dirty="0" err="1"/>
              <a:t>동안</a:t>
            </a:r>
            <a:r>
              <a:rPr dirty="0"/>
              <a:t> </a:t>
            </a:r>
            <a:r>
              <a:rPr dirty="0" err="1"/>
              <a:t>풀려나야</a:t>
            </a:r>
            <a:r>
              <a:rPr dirty="0"/>
              <a:t> 할 </a:t>
            </a:r>
            <a:r>
              <a:rPr dirty="0" err="1"/>
              <a:t>것입니다</a:t>
            </a:r>
            <a:r>
              <a:rPr dirty="0"/>
              <a:t>.</a:t>
            </a:r>
          </a:p>
        </p:txBody>
      </p:sp>
      <p:sp>
        <p:nvSpPr>
          <p:cNvPr id="4" name="TextBox 3"/>
          <p:cNvSpPr txBox="1"/>
          <p:nvPr/>
        </p:nvSpPr>
        <p:spPr>
          <a:xfrm>
            <a:off x="402336" y="4663440"/>
            <a:ext cx="11629979" cy="1200329"/>
          </a:xfrm>
          <a:prstGeom prst="rect">
            <a:avLst/>
          </a:prstGeom>
          <a:noFill/>
        </p:spPr>
        <p:txBody>
          <a:bodyPr wrap="none">
            <a:spAutoFit/>
          </a:bodyPr>
          <a:lstStyle/>
          <a:p>
            <a:pPr>
              <a:defRPr sz="2400" b="1">
                <a:solidFill>
                  <a:srgbClr val="FFFFFF"/>
                </a:solidFill>
                <a:latin typeface="나눔고딕"/>
              </a:defRPr>
            </a:pPr>
            <a:r>
              <a:rPr dirty="0"/>
              <a:t>He threw him into the Abyss, and locked and sealed it over him,</a:t>
            </a:r>
            <a:endParaRPr lang="en-US" altLang="ko-KR" dirty="0"/>
          </a:p>
          <a:p>
            <a:pPr>
              <a:defRPr sz="2400" b="1">
                <a:solidFill>
                  <a:srgbClr val="FFFFFF"/>
                </a:solidFill>
                <a:latin typeface="나눔고딕"/>
              </a:defRPr>
            </a:pPr>
            <a:r>
              <a:rPr dirty="0"/>
              <a:t>to keep him from deceiving the nations anymore</a:t>
            </a:r>
            <a:endParaRPr lang="en-US" altLang="ko-KR" dirty="0"/>
          </a:p>
          <a:p>
            <a:pPr>
              <a:defRPr sz="2400" b="1">
                <a:solidFill>
                  <a:srgbClr val="FFFFFF"/>
                </a:solidFill>
                <a:latin typeface="나눔고딕"/>
              </a:defRPr>
            </a:pPr>
            <a:r>
              <a:rPr dirty="0"/>
              <a:t>until the thousand years were ended. After that, he must be set free for a short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9874819" cy="2308324"/>
          </a:xfrm>
          <a:prstGeom prst="rect">
            <a:avLst/>
          </a:prstGeom>
          <a:noFill/>
        </p:spPr>
        <p:txBody>
          <a:bodyPr wrap="none">
            <a:spAutoFit/>
          </a:bodyPr>
          <a:lstStyle/>
          <a:p>
            <a:pPr>
              <a:defRPr sz="2400" b="1">
                <a:solidFill>
                  <a:srgbClr val="FFFFFF"/>
                </a:solidFill>
                <a:latin typeface="나눔고딕"/>
              </a:defRPr>
            </a:pPr>
            <a:r>
              <a:rPr dirty="0"/>
              <a:t>4</a:t>
            </a:r>
            <a:br>
              <a:rPr dirty="0"/>
            </a:br>
            <a:r>
              <a:rPr dirty="0"/>
              <a:t>또 </a:t>
            </a:r>
            <a:r>
              <a:rPr dirty="0" err="1"/>
              <a:t>내가</a:t>
            </a:r>
            <a:r>
              <a:rPr dirty="0"/>
              <a:t> </a:t>
            </a:r>
            <a:r>
              <a:rPr dirty="0" err="1"/>
              <a:t>보좌들을</a:t>
            </a:r>
            <a:r>
              <a:rPr dirty="0"/>
              <a:t> </a:t>
            </a:r>
            <a:r>
              <a:rPr dirty="0" err="1"/>
              <a:t>보니</a:t>
            </a:r>
            <a:r>
              <a:rPr dirty="0"/>
              <a:t> 그 </a:t>
            </a:r>
            <a:r>
              <a:rPr dirty="0" err="1"/>
              <a:t>위에</a:t>
            </a:r>
            <a:r>
              <a:rPr dirty="0"/>
              <a:t> </a:t>
            </a:r>
            <a:r>
              <a:rPr dirty="0" err="1"/>
              <a:t>사람들이</a:t>
            </a:r>
            <a:r>
              <a:rPr dirty="0"/>
              <a:t> </a:t>
            </a:r>
            <a:r>
              <a:rPr dirty="0" err="1"/>
              <a:t>앉았는데</a:t>
            </a:r>
            <a:r>
              <a:rPr lang="en-US" altLang="ko-KR" dirty="0"/>
              <a:t> </a:t>
            </a:r>
            <a:r>
              <a:rPr lang="ko-KR" altLang="en-US" dirty="0"/>
              <a:t>심판할 권세가 </a:t>
            </a:r>
            <a:endParaRPr lang="en-US" altLang="ko-KR" dirty="0"/>
          </a:p>
          <a:p>
            <a:pPr>
              <a:defRPr sz="2400" b="1">
                <a:solidFill>
                  <a:srgbClr val="FFFFFF"/>
                </a:solidFill>
                <a:latin typeface="나눔고딕"/>
              </a:defRPr>
            </a:pPr>
            <a:r>
              <a:rPr dirty="0" err="1"/>
              <a:t>그들에게</a:t>
            </a:r>
            <a:r>
              <a:rPr dirty="0"/>
              <a:t> </a:t>
            </a:r>
            <a:r>
              <a:rPr dirty="0" err="1"/>
              <a:t>주어졌습니다</a:t>
            </a:r>
            <a:r>
              <a:rPr dirty="0"/>
              <a:t>. </a:t>
            </a:r>
            <a:r>
              <a:rPr dirty="0" err="1"/>
              <a:t>그들은</a:t>
            </a:r>
            <a:r>
              <a:rPr dirty="0"/>
              <a:t> </a:t>
            </a:r>
            <a:r>
              <a:rPr dirty="0" err="1"/>
              <a:t>예수의</a:t>
            </a:r>
            <a:r>
              <a:rPr dirty="0"/>
              <a:t> </a:t>
            </a:r>
            <a:r>
              <a:rPr dirty="0" err="1"/>
              <a:t>증거와</a:t>
            </a:r>
            <a:r>
              <a:rPr dirty="0"/>
              <a:t> </a:t>
            </a:r>
            <a:r>
              <a:rPr dirty="0" err="1"/>
              <a:t>하나님의</a:t>
            </a:r>
            <a:r>
              <a:rPr dirty="0"/>
              <a:t> </a:t>
            </a:r>
            <a:r>
              <a:rPr dirty="0" err="1"/>
              <a:t>말씀을</a:t>
            </a:r>
            <a:r>
              <a:rPr dirty="0"/>
              <a:t> </a:t>
            </a:r>
            <a:r>
              <a:rPr dirty="0" err="1"/>
              <a:t>인해</a:t>
            </a:r>
            <a:endParaRPr lang="en-US" altLang="ko-KR" dirty="0"/>
          </a:p>
          <a:p>
            <a:pPr>
              <a:defRPr sz="2400" b="1">
                <a:solidFill>
                  <a:srgbClr val="FFFFFF"/>
                </a:solidFill>
                <a:latin typeface="나눔고딕"/>
              </a:defRPr>
            </a:pPr>
            <a:r>
              <a:rPr dirty="0"/>
              <a:t>목 </a:t>
            </a:r>
            <a:r>
              <a:rPr dirty="0" err="1"/>
              <a:t>베임을</a:t>
            </a:r>
            <a:r>
              <a:rPr dirty="0"/>
              <a:t> </a:t>
            </a:r>
            <a:r>
              <a:rPr dirty="0" err="1"/>
              <a:t>당한</a:t>
            </a:r>
            <a:r>
              <a:rPr dirty="0"/>
              <a:t> </a:t>
            </a:r>
            <a:r>
              <a:rPr dirty="0" err="1"/>
              <a:t>사람들의</a:t>
            </a:r>
            <a:r>
              <a:rPr dirty="0"/>
              <a:t> </a:t>
            </a:r>
            <a:r>
              <a:rPr dirty="0" err="1"/>
              <a:t>영혼들과</a:t>
            </a:r>
            <a:r>
              <a:rPr dirty="0"/>
              <a:t> </a:t>
            </a:r>
            <a:r>
              <a:rPr dirty="0" err="1"/>
              <a:t>짐승과</a:t>
            </a:r>
            <a:r>
              <a:rPr dirty="0"/>
              <a:t> </a:t>
            </a:r>
            <a:r>
              <a:rPr dirty="0" err="1"/>
              <a:t>그의</a:t>
            </a:r>
            <a:r>
              <a:rPr dirty="0"/>
              <a:t> </a:t>
            </a:r>
            <a:r>
              <a:rPr dirty="0" err="1"/>
              <a:t>우상에게</a:t>
            </a:r>
            <a:r>
              <a:rPr dirty="0"/>
              <a:t> </a:t>
            </a:r>
            <a:r>
              <a:rPr dirty="0" err="1"/>
              <a:t>경배하지</a:t>
            </a:r>
            <a:r>
              <a:rPr dirty="0"/>
              <a:t> </a:t>
            </a:r>
            <a:r>
              <a:rPr dirty="0" err="1"/>
              <a:t>않고</a:t>
            </a:r>
            <a:endParaRPr lang="en-US" altLang="ko-KR" dirty="0"/>
          </a:p>
          <a:p>
            <a:pPr>
              <a:defRPr sz="2400" b="1">
                <a:solidFill>
                  <a:srgbClr val="FFFFFF"/>
                </a:solidFill>
                <a:latin typeface="나눔고딕"/>
              </a:defRPr>
            </a:pPr>
            <a:r>
              <a:rPr dirty="0" err="1"/>
              <a:t>자신들의</a:t>
            </a:r>
            <a:r>
              <a:rPr dirty="0"/>
              <a:t> </a:t>
            </a:r>
            <a:r>
              <a:rPr dirty="0" err="1"/>
              <a:t>이마와</a:t>
            </a:r>
            <a:r>
              <a:rPr dirty="0"/>
              <a:t> </a:t>
            </a:r>
            <a:r>
              <a:rPr dirty="0" err="1"/>
              <a:t>손에</a:t>
            </a:r>
            <a:r>
              <a:rPr dirty="0"/>
              <a:t> </a:t>
            </a:r>
            <a:r>
              <a:rPr dirty="0" err="1"/>
              <a:t>표를</a:t>
            </a:r>
            <a:r>
              <a:rPr dirty="0"/>
              <a:t> </a:t>
            </a:r>
            <a:r>
              <a:rPr dirty="0" err="1"/>
              <a:t>받지</a:t>
            </a:r>
            <a:r>
              <a:rPr dirty="0"/>
              <a:t> </a:t>
            </a:r>
            <a:r>
              <a:rPr dirty="0" err="1"/>
              <a:t>않은</a:t>
            </a:r>
            <a:r>
              <a:rPr dirty="0"/>
              <a:t> </a:t>
            </a:r>
            <a:r>
              <a:rPr dirty="0" err="1"/>
              <a:t>사람들입니다</a:t>
            </a:r>
            <a:r>
              <a:rPr dirty="0"/>
              <a:t>.</a:t>
            </a:r>
            <a:endParaRPr lang="en-US" altLang="ko-KR" dirty="0"/>
          </a:p>
          <a:p>
            <a:pPr>
              <a:defRPr sz="2400" b="1">
                <a:solidFill>
                  <a:srgbClr val="FFFFFF"/>
                </a:solidFill>
                <a:latin typeface="나눔고딕"/>
              </a:defRPr>
            </a:pPr>
            <a:r>
              <a:rPr dirty="0" err="1"/>
              <a:t>그들은</a:t>
            </a:r>
            <a:r>
              <a:rPr dirty="0"/>
              <a:t> </a:t>
            </a:r>
            <a:r>
              <a:rPr dirty="0" err="1"/>
              <a:t>다시</a:t>
            </a:r>
            <a:r>
              <a:rPr dirty="0"/>
              <a:t> </a:t>
            </a:r>
            <a:r>
              <a:rPr dirty="0" err="1"/>
              <a:t>살아나</a:t>
            </a:r>
            <a:r>
              <a:rPr dirty="0"/>
              <a:t> </a:t>
            </a:r>
            <a:r>
              <a:rPr dirty="0" err="1"/>
              <a:t>그리스도와</a:t>
            </a:r>
            <a:r>
              <a:rPr dirty="0"/>
              <a:t> </a:t>
            </a:r>
            <a:r>
              <a:rPr dirty="0" err="1"/>
              <a:t>함께</a:t>
            </a:r>
            <a:r>
              <a:rPr dirty="0"/>
              <a:t> 1000년 </a:t>
            </a:r>
            <a:r>
              <a:rPr dirty="0" err="1"/>
              <a:t>동안</a:t>
            </a:r>
            <a:r>
              <a:rPr dirty="0"/>
              <a:t> </a:t>
            </a:r>
            <a:r>
              <a:rPr dirty="0" err="1"/>
              <a:t>통치했습니다</a:t>
            </a:r>
            <a:r>
              <a:rPr dirty="0"/>
              <a:t>.</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saw thrones on which were seated those who had been given authority to judge. And I saw the souls of those who had been beheaded because of their testimony for Jesus and because of the word of God. They had not worshiped the beast or his image and had not received his mark on their foreheads or their hands. They came to life and reigned with Christ a thousand years.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9701695" cy="1200329"/>
          </a:xfrm>
          <a:prstGeom prst="rect">
            <a:avLst/>
          </a:prstGeom>
          <a:noFill/>
        </p:spPr>
        <p:txBody>
          <a:bodyPr wrap="none">
            <a:spAutoFit/>
          </a:bodyPr>
          <a:lstStyle/>
          <a:p>
            <a:pPr>
              <a:defRPr sz="2400" b="1">
                <a:solidFill>
                  <a:srgbClr val="FFFFFF"/>
                </a:solidFill>
                <a:latin typeface="나눔고딕"/>
              </a:defRPr>
            </a:pPr>
            <a:r>
              <a:rPr dirty="0"/>
              <a:t>5</a:t>
            </a:r>
            <a:br>
              <a:rPr dirty="0"/>
            </a:br>
            <a:r>
              <a:rPr dirty="0"/>
              <a:t>(</a:t>
            </a:r>
            <a:r>
              <a:rPr dirty="0" err="1"/>
              <a:t>나머지</a:t>
            </a:r>
            <a:r>
              <a:rPr dirty="0"/>
              <a:t> </a:t>
            </a:r>
            <a:r>
              <a:rPr dirty="0" err="1"/>
              <a:t>죽은</a:t>
            </a:r>
            <a:r>
              <a:rPr dirty="0"/>
              <a:t> </a:t>
            </a:r>
            <a:r>
              <a:rPr dirty="0" err="1"/>
              <a:t>사람들은</a:t>
            </a:r>
            <a:r>
              <a:rPr dirty="0"/>
              <a:t> 1000년이 </a:t>
            </a:r>
            <a:r>
              <a:rPr dirty="0" err="1"/>
              <a:t>차기까지</a:t>
            </a:r>
            <a:r>
              <a:rPr dirty="0"/>
              <a:t> </a:t>
            </a:r>
            <a:r>
              <a:rPr dirty="0" err="1"/>
              <a:t>다시</a:t>
            </a:r>
            <a:r>
              <a:rPr dirty="0"/>
              <a:t> </a:t>
            </a:r>
            <a:r>
              <a:rPr dirty="0" err="1"/>
              <a:t>살아나지</a:t>
            </a:r>
            <a:r>
              <a:rPr dirty="0"/>
              <a:t> </a:t>
            </a:r>
            <a:r>
              <a:rPr dirty="0" err="1"/>
              <a:t>못했습니다</a:t>
            </a:r>
            <a:r>
              <a:rPr dirty="0"/>
              <a:t>.)</a:t>
            </a:r>
            <a:endParaRPr lang="en-US" altLang="ko-KR" dirty="0"/>
          </a:p>
          <a:p>
            <a:pPr>
              <a:defRPr sz="2400" b="1">
                <a:solidFill>
                  <a:srgbClr val="FFFFFF"/>
                </a:solidFill>
                <a:latin typeface="나눔고딕"/>
              </a:defRPr>
            </a:pPr>
            <a:r>
              <a:rPr dirty="0" err="1"/>
              <a:t>이것이</a:t>
            </a:r>
            <a:r>
              <a:rPr dirty="0"/>
              <a:t> </a:t>
            </a:r>
            <a:r>
              <a:rPr dirty="0" err="1"/>
              <a:t>첫째</a:t>
            </a:r>
            <a:r>
              <a:rPr dirty="0"/>
              <a:t> </a:t>
            </a:r>
            <a:r>
              <a:rPr dirty="0" err="1"/>
              <a:t>부활입니다</a:t>
            </a:r>
            <a:r>
              <a:rPr dirty="0"/>
              <a:t>.</a:t>
            </a:r>
          </a:p>
        </p:txBody>
      </p:sp>
      <p:sp>
        <p:nvSpPr>
          <p:cNvPr id="4" name="TextBox 3"/>
          <p:cNvSpPr txBox="1"/>
          <p:nvPr/>
        </p:nvSpPr>
        <p:spPr>
          <a:xfrm>
            <a:off x="402336" y="4663440"/>
            <a:ext cx="10986406" cy="830997"/>
          </a:xfrm>
          <a:prstGeom prst="rect">
            <a:avLst/>
          </a:prstGeom>
          <a:noFill/>
        </p:spPr>
        <p:txBody>
          <a:bodyPr wrap="none">
            <a:spAutoFit/>
          </a:bodyPr>
          <a:lstStyle/>
          <a:p>
            <a:pPr>
              <a:defRPr sz="2400" b="1">
                <a:solidFill>
                  <a:srgbClr val="FFFFFF"/>
                </a:solidFill>
                <a:latin typeface="나눔고딕"/>
              </a:defRPr>
            </a:pPr>
            <a:r>
              <a:rPr dirty="0"/>
              <a:t>(The rest of the dead did not come to life until the thousand years were ended.)</a:t>
            </a:r>
            <a:endParaRPr lang="en-US" altLang="ko-KR" dirty="0"/>
          </a:p>
          <a:p>
            <a:pPr>
              <a:defRPr sz="2400" b="1">
                <a:solidFill>
                  <a:srgbClr val="FFFFFF"/>
                </a:solidFill>
                <a:latin typeface="나눔고딕"/>
              </a:defRPr>
            </a:pPr>
            <a:r>
              <a:rPr dirty="0"/>
              <a:t>This is the first resurrection.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11617283" cy="1569660"/>
          </a:xfrm>
          <a:prstGeom prst="rect">
            <a:avLst/>
          </a:prstGeom>
          <a:noFill/>
        </p:spPr>
        <p:txBody>
          <a:bodyPr wrap="none">
            <a:spAutoFit/>
          </a:bodyPr>
          <a:lstStyle/>
          <a:p>
            <a:pPr>
              <a:defRPr sz="2400" b="1">
                <a:solidFill>
                  <a:srgbClr val="FFFFFF"/>
                </a:solidFill>
                <a:latin typeface="나눔고딕"/>
              </a:defRPr>
            </a:pPr>
            <a:r>
              <a:rPr dirty="0"/>
              <a:t>6</a:t>
            </a:r>
            <a:br>
              <a:rPr dirty="0"/>
            </a:br>
            <a:r>
              <a:rPr dirty="0"/>
              <a:t>이 </a:t>
            </a:r>
            <a:r>
              <a:rPr dirty="0" err="1"/>
              <a:t>첫째</a:t>
            </a:r>
            <a:r>
              <a:rPr dirty="0"/>
              <a:t> </a:t>
            </a:r>
            <a:r>
              <a:rPr dirty="0" err="1"/>
              <a:t>부활에</a:t>
            </a:r>
            <a:r>
              <a:rPr dirty="0"/>
              <a:t> </a:t>
            </a:r>
            <a:r>
              <a:rPr dirty="0" err="1"/>
              <a:t>참여하는</a:t>
            </a:r>
            <a:r>
              <a:rPr dirty="0"/>
              <a:t> </a:t>
            </a:r>
            <a:r>
              <a:rPr dirty="0" err="1"/>
              <a:t>사람은</a:t>
            </a:r>
            <a:r>
              <a:rPr dirty="0"/>
              <a:t> </a:t>
            </a:r>
            <a:r>
              <a:rPr dirty="0" err="1"/>
              <a:t>복되고</a:t>
            </a:r>
            <a:r>
              <a:rPr dirty="0"/>
              <a:t> </a:t>
            </a:r>
            <a:r>
              <a:rPr dirty="0" err="1"/>
              <a:t>거룩합니다</a:t>
            </a:r>
            <a:r>
              <a:rPr dirty="0"/>
              <a:t>.</a:t>
            </a:r>
            <a:endParaRPr lang="en-US" altLang="ko-KR" dirty="0"/>
          </a:p>
          <a:p>
            <a:pPr>
              <a:defRPr sz="2400" b="1">
                <a:solidFill>
                  <a:srgbClr val="FFFFFF"/>
                </a:solidFill>
                <a:latin typeface="나눔고딕"/>
              </a:defRPr>
            </a:pPr>
            <a:r>
              <a:rPr dirty="0" err="1"/>
              <a:t>이들에게는</a:t>
            </a:r>
            <a:r>
              <a:rPr dirty="0"/>
              <a:t> </a:t>
            </a:r>
            <a:r>
              <a:rPr dirty="0" err="1"/>
              <a:t>둘째</a:t>
            </a:r>
            <a:r>
              <a:rPr dirty="0"/>
              <a:t> </a:t>
            </a:r>
            <a:r>
              <a:rPr dirty="0" err="1"/>
              <a:t>사망이</a:t>
            </a:r>
            <a:r>
              <a:rPr dirty="0"/>
              <a:t> </a:t>
            </a:r>
            <a:r>
              <a:rPr dirty="0" err="1"/>
              <a:t>아무</a:t>
            </a:r>
            <a:r>
              <a:rPr dirty="0"/>
              <a:t> </a:t>
            </a:r>
            <a:r>
              <a:rPr dirty="0" err="1"/>
              <a:t>권세도</a:t>
            </a:r>
            <a:r>
              <a:rPr dirty="0"/>
              <a:t> </a:t>
            </a:r>
            <a:r>
              <a:rPr dirty="0" err="1"/>
              <a:t>갖지</a:t>
            </a:r>
            <a:r>
              <a:rPr dirty="0"/>
              <a:t> </a:t>
            </a:r>
            <a:r>
              <a:rPr dirty="0" err="1"/>
              <a:t>못합니다</a:t>
            </a:r>
            <a:r>
              <a:rPr dirty="0"/>
              <a:t>.</a:t>
            </a:r>
            <a:endParaRPr lang="en-US" altLang="ko-KR" dirty="0"/>
          </a:p>
          <a:p>
            <a:pPr>
              <a:defRPr sz="2400" b="1">
                <a:solidFill>
                  <a:srgbClr val="FFFFFF"/>
                </a:solidFill>
                <a:latin typeface="나눔고딕"/>
              </a:defRPr>
            </a:pPr>
            <a:r>
              <a:rPr dirty="0" err="1"/>
              <a:t>그들은</a:t>
            </a:r>
            <a:r>
              <a:rPr dirty="0"/>
              <a:t> </a:t>
            </a:r>
            <a:r>
              <a:rPr dirty="0" err="1"/>
              <a:t>하나님과</a:t>
            </a:r>
            <a:r>
              <a:rPr dirty="0"/>
              <a:t> </a:t>
            </a:r>
            <a:r>
              <a:rPr dirty="0" err="1"/>
              <a:t>그리스도의</a:t>
            </a:r>
            <a:r>
              <a:rPr dirty="0"/>
              <a:t> </a:t>
            </a:r>
            <a:r>
              <a:rPr dirty="0" err="1"/>
              <a:t>제사장들이</a:t>
            </a:r>
            <a:r>
              <a:rPr dirty="0"/>
              <a:t> 돼 </a:t>
            </a:r>
            <a:r>
              <a:rPr dirty="0" err="1"/>
              <a:t>그와</a:t>
            </a:r>
            <a:r>
              <a:rPr dirty="0"/>
              <a:t> </a:t>
            </a:r>
            <a:r>
              <a:rPr dirty="0" err="1"/>
              <a:t>함께</a:t>
            </a:r>
            <a:r>
              <a:rPr dirty="0"/>
              <a:t> 1000년 </a:t>
            </a:r>
            <a:r>
              <a:rPr dirty="0" err="1"/>
              <a:t>동안</a:t>
            </a:r>
            <a:r>
              <a:rPr dirty="0"/>
              <a:t> </a:t>
            </a:r>
            <a:r>
              <a:rPr dirty="0" err="1"/>
              <a:t>통치할</a:t>
            </a:r>
            <a:r>
              <a:rPr dirty="0"/>
              <a:t> </a:t>
            </a:r>
            <a:r>
              <a:rPr dirty="0" err="1"/>
              <a:t>것입니다</a:t>
            </a:r>
            <a:r>
              <a:rPr dirty="0"/>
              <a:t>.</a:t>
            </a:r>
          </a:p>
        </p:txBody>
      </p:sp>
      <p:sp>
        <p:nvSpPr>
          <p:cNvPr id="4" name="TextBox 3"/>
          <p:cNvSpPr txBox="1"/>
          <p:nvPr/>
        </p:nvSpPr>
        <p:spPr>
          <a:xfrm>
            <a:off x="402336" y="4663440"/>
            <a:ext cx="10245882" cy="1200329"/>
          </a:xfrm>
          <a:prstGeom prst="rect">
            <a:avLst/>
          </a:prstGeom>
          <a:noFill/>
        </p:spPr>
        <p:txBody>
          <a:bodyPr wrap="none">
            <a:spAutoFit/>
          </a:bodyPr>
          <a:lstStyle/>
          <a:p>
            <a:pPr>
              <a:defRPr sz="2400" b="1">
                <a:solidFill>
                  <a:srgbClr val="FFFFFF"/>
                </a:solidFill>
                <a:latin typeface="나눔고딕"/>
              </a:defRPr>
            </a:pPr>
            <a:r>
              <a:rPr dirty="0"/>
              <a:t>Blessed and holy are those who have part in the first resurrection.</a:t>
            </a:r>
            <a:endParaRPr lang="en-US" altLang="ko-KR" dirty="0"/>
          </a:p>
          <a:p>
            <a:pPr>
              <a:defRPr sz="2400" b="1">
                <a:solidFill>
                  <a:srgbClr val="FFFFFF"/>
                </a:solidFill>
                <a:latin typeface="나눔고딕"/>
              </a:defRPr>
            </a:pPr>
            <a:r>
              <a:rPr dirty="0"/>
              <a:t>The second death has no power over them, but they will be priests of God</a:t>
            </a:r>
            <a:endParaRPr lang="en-US" altLang="ko-KR" dirty="0"/>
          </a:p>
          <a:p>
            <a:pPr>
              <a:defRPr sz="2400" b="1">
                <a:solidFill>
                  <a:srgbClr val="FFFFFF"/>
                </a:solidFill>
                <a:latin typeface="나눔고딕"/>
              </a:defRPr>
            </a:pPr>
            <a:r>
              <a:rPr dirty="0"/>
              <a:t>and of Christ and will reign with him for a thousand years.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4900701" cy="1200329"/>
          </a:xfrm>
          <a:prstGeom prst="rect">
            <a:avLst/>
          </a:prstGeom>
          <a:noFill/>
        </p:spPr>
        <p:txBody>
          <a:bodyPr wrap="none">
            <a:spAutoFit/>
          </a:bodyPr>
          <a:lstStyle/>
          <a:p>
            <a:pPr>
              <a:defRPr sz="2400" b="1">
                <a:solidFill>
                  <a:srgbClr val="FFFFFF"/>
                </a:solidFill>
                <a:latin typeface="나눔고딕"/>
              </a:defRPr>
            </a:pPr>
            <a:r>
              <a:rPr dirty="0"/>
              <a:t>7</a:t>
            </a:r>
            <a:br>
              <a:rPr dirty="0"/>
            </a:br>
            <a:r>
              <a:rPr dirty="0"/>
              <a:t>1000년이 다 </a:t>
            </a:r>
            <a:r>
              <a:rPr dirty="0" err="1"/>
              <a:t>차면</a:t>
            </a:r>
            <a:endParaRPr lang="en-US" altLang="ko-KR" dirty="0"/>
          </a:p>
          <a:p>
            <a:pPr>
              <a:defRPr sz="2400" b="1">
                <a:solidFill>
                  <a:srgbClr val="FFFFFF"/>
                </a:solidFill>
                <a:latin typeface="나눔고딕"/>
              </a:defRPr>
            </a:pPr>
            <a:r>
              <a:rPr dirty="0" err="1"/>
              <a:t>사탄이</a:t>
            </a:r>
            <a:r>
              <a:rPr dirty="0"/>
              <a:t> 그 </a:t>
            </a:r>
            <a:r>
              <a:rPr dirty="0" err="1"/>
              <a:t>옥에서</a:t>
            </a:r>
            <a:r>
              <a:rPr dirty="0"/>
              <a:t> </a:t>
            </a:r>
            <a:r>
              <a:rPr dirty="0" err="1"/>
              <a:t>풀려날</a:t>
            </a:r>
            <a:r>
              <a:rPr dirty="0"/>
              <a:t> </a:t>
            </a:r>
            <a:r>
              <a:rPr dirty="0" err="1"/>
              <a:t>것입니다</a:t>
            </a:r>
            <a:r>
              <a:rPr dirty="0"/>
              <a:t>.</a:t>
            </a:r>
          </a:p>
        </p:txBody>
      </p:sp>
      <p:sp>
        <p:nvSpPr>
          <p:cNvPr id="4" name="TextBox 3"/>
          <p:cNvSpPr txBox="1"/>
          <p:nvPr/>
        </p:nvSpPr>
        <p:spPr>
          <a:xfrm>
            <a:off x="402336" y="4663440"/>
            <a:ext cx="5254900" cy="830997"/>
          </a:xfrm>
          <a:prstGeom prst="rect">
            <a:avLst/>
          </a:prstGeom>
          <a:noFill/>
        </p:spPr>
        <p:txBody>
          <a:bodyPr wrap="none">
            <a:spAutoFit/>
          </a:bodyPr>
          <a:lstStyle/>
          <a:p>
            <a:pPr>
              <a:defRPr sz="2400" b="1">
                <a:solidFill>
                  <a:srgbClr val="FFFFFF"/>
                </a:solidFill>
                <a:latin typeface="나눔고딕"/>
              </a:defRPr>
            </a:pPr>
            <a:r>
              <a:rPr dirty="0"/>
              <a:t>When the thousand years are over,</a:t>
            </a:r>
            <a:endParaRPr lang="en-US" altLang="ko-KR" dirty="0"/>
          </a:p>
          <a:p>
            <a:pPr>
              <a:defRPr sz="2400" b="1">
                <a:solidFill>
                  <a:srgbClr val="FFFFFF"/>
                </a:solidFill>
                <a:latin typeface="나눔고딕"/>
              </a:defRPr>
            </a:pPr>
            <a:r>
              <a:rPr dirty="0"/>
              <a:t>Satan will be released from his prison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8626079" cy="1569660"/>
          </a:xfrm>
          <a:prstGeom prst="rect">
            <a:avLst/>
          </a:prstGeom>
          <a:noFill/>
        </p:spPr>
        <p:txBody>
          <a:bodyPr wrap="none">
            <a:spAutoFit/>
          </a:bodyPr>
          <a:lstStyle/>
          <a:p>
            <a:pPr>
              <a:defRPr sz="2400" b="1">
                <a:solidFill>
                  <a:srgbClr val="FFFFFF"/>
                </a:solidFill>
                <a:latin typeface="나눔고딕"/>
              </a:defRPr>
            </a:pPr>
            <a:r>
              <a:rPr dirty="0"/>
              <a:t>8</a:t>
            </a:r>
            <a:br>
              <a:rPr dirty="0"/>
            </a:br>
            <a:r>
              <a:rPr dirty="0" err="1"/>
              <a:t>그는</a:t>
            </a:r>
            <a:r>
              <a:rPr dirty="0"/>
              <a:t> </a:t>
            </a:r>
            <a:r>
              <a:rPr dirty="0" err="1"/>
              <a:t>옥에서</a:t>
            </a:r>
            <a:r>
              <a:rPr dirty="0"/>
              <a:t> </a:t>
            </a:r>
            <a:r>
              <a:rPr dirty="0" err="1"/>
              <a:t>나와</a:t>
            </a:r>
            <a:r>
              <a:rPr dirty="0"/>
              <a:t> </a:t>
            </a:r>
            <a:r>
              <a:rPr dirty="0" err="1"/>
              <a:t>땅의</a:t>
            </a:r>
            <a:r>
              <a:rPr dirty="0"/>
              <a:t> </a:t>
            </a:r>
            <a:r>
              <a:rPr dirty="0" err="1"/>
              <a:t>사방에</a:t>
            </a:r>
            <a:r>
              <a:rPr dirty="0"/>
              <a:t> </a:t>
            </a:r>
            <a:r>
              <a:rPr dirty="0" err="1"/>
              <a:t>있는</a:t>
            </a:r>
            <a:r>
              <a:rPr dirty="0"/>
              <a:t> </a:t>
            </a:r>
            <a:r>
              <a:rPr dirty="0" err="1"/>
              <a:t>나라들</a:t>
            </a:r>
            <a:r>
              <a:rPr dirty="0"/>
              <a:t>,</a:t>
            </a:r>
            <a:endParaRPr lang="en-US" altLang="ko-KR" dirty="0"/>
          </a:p>
          <a:p>
            <a:pPr>
              <a:defRPr sz="2400" b="1">
                <a:solidFill>
                  <a:srgbClr val="FFFFFF"/>
                </a:solidFill>
                <a:latin typeface="나눔고딕"/>
              </a:defRPr>
            </a:pPr>
            <a:r>
              <a:rPr dirty="0"/>
              <a:t>곧 </a:t>
            </a:r>
            <a:r>
              <a:rPr dirty="0" err="1"/>
              <a:t>곡과</a:t>
            </a:r>
            <a:r>
              <a:rPr dirty="0"/>
              <a:t> </a:t>
            </a:r>
            <a:r>
              <a:rPr dirty="0" err="1"/>
              <a:t>마곡을</a:t>
            </a:r>
            <a:r>
              <a:rPr dirty="0"/>
              <a:t> </a:t>
            </a:r>
            <a:r>
              <a:rPr dirty="0" err="1"/>
              <a:t>현혹해</a:t>
            </a:r>
            <a:r>
              <a:rPr dirty="0"/>
              <a:t> </a:t>
            </a:r>
            <a:r>
              <a:rPr dirty="0" err="1"/>
              <a:t>전쟁을</a:t>
            </a:r>
            <a:r>
              <a:rPr dirty="0"/>
              <a:t> </a:t>
            </a:r>
            <a:r>
              <a:rPr dirty="0" err="1"/>
              <a:t>위해</a:t>
            </a:r>
            <a:r>
              <a:rPr dirty="0"/>
              <a:t> </a:t>
            </a:r>
            <a:r>
              <a:rPr dirty="0" err="1"/>
              <a:t>그들을</a:t>
            </a:r>
            <a:r>
              <a:rPr dirty="0"/>
              <a:t> </a:t>
            </a:r>
            <a:r>
              <a:rPr dirty="0" err="1"/>
              <a:t>집결시킬</a:t>
            </a:r>
            <a:r>
              <a:rPr dirty="0"/>
              <a:t> </a:t>
            </a:r>
            <a:r>
              <a:rPr dirty="0" err="1"/>
              <a:t>것입니다</a:t>
            </a:r>
            <a:r>
              <a:rPr dirty="0"/>
              <a:t>.</a:t>
            </a:r>
            <a:endParaRPr lang="en-US" altLang="ko-KR" dirty="0"/>
          </a:p>
          <a:p>
            <a:pPr>
              <a:defRPr sz="2400" b="1">
                <a:solidFill>
                  <a:srgbClr val="FFFFFF"/>
                </a:solidFill>
                <a:latin typeface="나눔고딕"/>
              </a:defRPr>
            </a:pPr>
            <a:r>
              <a:rPr dirty="0" err="1"/>
              <a:t>그들의</a:t>
            </a:r>
            <a:r>
              <a:rPr dirty="0"/>
              <a:t> </a:t>
            </a:r>
            <a:r>
              <a:rPr dirty="0" err="1"/>
              <a:t>수는</a:t>
            </a:r>
            <a:r>
              <a:rPr dirty="0"/>
              <a:t> </a:t>
            </a:r>
            <a:r>
              <a:rPr dirty="0" err="1"/>
              <a:t>바다의</a:t>
            </a:r>
            <a:r>
              <a:rPr dirty="0"/>
              <a:t> </a:t>
            </a:r>
            <a:r>
              <a:rPr dirty="0" err="1"/>
              <a:t>모래알과</a:t>
            </a:r>
            <a:r>
              <a:rPr dirty="0"/>
              <a:t> </a:t>
            </a:r>
            <a:r>
              <a:rPr dirty="0" err="1"/>
              <a:t>같을</a:t>
            </a:r>
            <a:r>
              <a:rPr dirty="0"/>
              <a:t> </a:t>
            </a:r>
            <a:r>
              <a:rPr dirty="0" err="1"/>
              <a:t>것입니다</a:t>
            </a:r>
            <a:r>
              <a:rPr dirty="0"/>
              <a:t>.</a:t>
            </a:r>
          </a:p>
        </p:txBody>
      </p:sp>
      <p:sp>
        <p:nvSpPr>
          <p:cNvPr id="4" name="TextBox 3"/>
          <p:cNvSpPr txBox="1"/>
          <p:nvPr/>
        </p:nvSpPr>
        <p:spPr>
          <a:xfrm>
            <a:off x="402336" y="4663440"/>
            <a:ext cx="9928295" cy="1200329"/>
          </a:xfrm>
          <a:prstGeom prst="rect">
            <a:avLst/>
          </a:prstGeom>
          <a:noFill/>
        </p:spPr>
        <p:txBody>
          <a:bodyPr wrap="none">
            <a:spAutoFit/>
          </a:bodyPr>
          <a:lstStyle/>
          <a:p>
            <a:pPr>
              <a:defRPr sz="2400" b="1">
                <a:solidFill>
                  <a:srgbClr val="FFFFFF"/>
                </a:solidFill>
                <a:latin typeface="나눔고딕"/>
              </a:defRPr>
            </a:pPr>
            <a:r>
              <a:rPr dirty="0"/>
              <a:t>and will go out to deceive the nations in the four corners of the earth </a:t>
            </a:r>
            <a:r>
              <a:rPr lang="en-US" altLang="ko-KR" dirty="0"/>
              <a:t>--</a:t>
            </a:r>
          </a:p>
          <a:p>
            <a:pPr>
              <a:defRPr sz="2400" b="1">
                <a:solidFill>
                  <a:srgbClr val="FFFFFF"/>
                </a:solidFill>
                <a:latin typeface="나눔고딕"/>
              </a:defRPr>
            </a:pPr>
            <a:r>
              <a:rPr dirty="0"/>
              <a:t>Gog and Magog -- to gather them for battle.</a:t>
            </a:r>
            <a:endParaRPr lang="en-US" altLang="ko-KR" dirty="0"/>
          </a:p>
          <a:p>
            <a:pPr>
              <a:defRPr sz="2400" b="1">
                <a:solidFill>
                  <a:srgbClr val="FFFFFF"/>
                </a:solidFill>
                <a:latin typeface="나눔고딕"/>
              </a:defRPr>
            </a:pPr>
            <a:r>
              <a:rPr dirty="0"/>
              <a:t>In number they are like the sand on the seashore.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요한계시록 Revelation | 20장</a:t>
            </a:r>
          </a:p>
        </p:txBody>
      </p:sp>
      <p:sp>
        <p:nvSpPr>
          <p:cNvPr id="3" name="TextBox 2"/>
          <p:cNvSpPr txBox="1"/>
          <p:nvPr/>
        </p:nvSpPr>
        <p:spPr>
          <a:xfrm>
            <a:off x="402336" y="2194560"/>
            <a:ext cx="9924512" cy="1200329"/>
          </a:xfrm>
          <a:prstGeom prst="rect">
            <a:avLst/>
          </a:prstGeom>
          <a:noFill/>
        </p:spPr>
        <p:txBody>
          <a:bodyPr wrap="none">
            <a:spAutoFit/>
          </a:bodyPr>
          <a:lstStyle/>
          <a:p>
            <a:pPr>
              <a:defRPr sz="2400" b="1">
                <a:solidFill>
                  <a:srgbClr val="FFFFFF"/>
                </a:solidFill>
                <a:latin typeface="나눔고딕"/>
              </a:defRPr>
            </a:pPr>
            <a:r>
              <a:rPr dirty="0"/>
              <a:t>9</a:t>
            </a:r>
            <a:br>
              <a:rPr dirty="0"/>
            </a:br>
            <a:r>
              <a:rPr dirty="0" err="1"/>
              <a:t>그들은</a:t>
            </a:r>
            <a:r>
              <a:rPr dirty="0"/>
              <a:t> </a:t>
            </a:r>
            <a:r>
              <a:rPr dirty="0" err="1"/>
              <a:t>평원으로</a:t>
            </a:r>
            <a:r>
              <a:rPr dirty="0"/>
              <a:t> </a:t>
            </a:r>
            <a:r>
              <a:rPr dirty="0" err="1"/>
              <a:t>올라와</a:t>
            </a:r>
            <a:r>
              <a:rPr dirty="0"/>
              <a:t> </a:t>
            </a:r>
            <a:r>
              <a:rPr dirty="0" err="1"/>
              <a:t>성도들의</a:t>
            </a:r>
            <a:r>
              <a:rPr dirty="0"/>
              <a:t> 진, 곧 </a:t>
            </a:r>
            <a:r>
              <a:rPr dirty="0" err="1"/>
              <a:t>사랑받는</a:t>
            </a:r>
            <a:r>
              <a:rPr dirty="0"/>
              <a:t> </a:t>
            </a:r>
            <a:r>
              <a:rPr dirty="0" err="1"/>
              <a:t>도성을</a:t>
            </a:r>
            <a:r>
              <a:rPr dirty="0"/>
              <a:t> </a:t>
            </a:r>
            <a:r>
              <a:rPr dirty="0" err="1"/>
              <a:t>에워쌌습니다</a:t>
            </a:r>
            <a:r>
              <a:rPr dirty="0"/>
              <a:t>.</a:t>
            </a:r>
            <a:endParaRPr lang="en-US" altLang="ko-KR" dirty="0"/>
          </a:p>
          <a:p>
            <a:pPr>
              <a:defRPr sz="2400" b="1">
                <a:solidFill>
                  <a:srgbClr val="FFFFFF"/>
                </a:solidFill>
                <a:latin typeface="나눔고딕"/>
              </a:defRPr>
            </a:pPr>
            <a:r>
              <a:rPr dirty="0" err="1"/>
              <a:t>그러나</a:t>
            </a:r>
            <a:r>
              <a:rPr dirty="0"/>
              <a:t> </a:t>
            </a:r>
            <a:r>
              <a:rPr dirty="0" err="1"/>
              <a:t>하늘에서</a:t>
            </a:r>
            <a:r>
              <a:rPr dirty="0"/>
              <a:t> </a:t>
            </a:r>
            <a:r>
              <a:rPr dirty="0" err="1"/>
              <a:t>불이</a:t>
            </a:r>
            <a:r>
              <a:rPr dirty="0"/>
              <a:t> </a:t>
            </a:r>
            <a:r>
              <a:rPr dirty="0" err="1"/>
              <a:t>내려와</a:t>
            </a:r>
            <a:r>
              <a:rPr dirty="0"/>
              <a:t> </a:t>
            </a:r>
            <a:r>
              <a:rPr dirty="0" err="1"/>
              <a:t>그들을</a:t>
            </a:r>
            <a:r>
              <a:rPr dirty="0"/>
              <a:t> </a:t>
            </a:r>
            <a:r>
              <a:rPr dirty="0" err="1"/>
              <a:t>삼켜</a:t>
            </a:r>
            <a:r>
              <a:rPr dirty="0"/>
              <a:t> </a:t>
            </a:r>
            <a:r>
              <a:rPr dirty="0" err="1"/>
              <a:t>버렸습니다</a:t>
            </a:r>
            <a:r>
              <a:rPr dirty="0"/>
              <a:t>.</a:t>
            </a:r>
          </a:p>
        </p:txBody>
      </p:sp>
      <p:sp>
        <p:nvSpPr>
          <p:cNvPr id="4" name="TextBox 3"/>
          <p:cNvSpPr txBox="1"/>
          <p:nvPr/>
        </p:nvSpPr>
        <p:spPr>
          <a:xfrm>
            <a:off x="402336" y="4663440"/>
            <a:ext cx="8364277" cy="1200329"/>
          </a:xfrm>
          <a:prstGeom prst="rect">
            <a:avLst/>
          </a:prstGeom>
          <a:noFill/>
        </p:spPr>
        <p:txBody>
          <a:bodyPr wrap="none">
            <a:spAutoFit/>
          </a:bodyPr>
          <a:lstStyle/>
          <a:p>
            <a:pPr>
              <a:defRPr sz="2400" b="1">
                <a:solidFill>
                  <a:srgbClr val="FFFFFF"/>
                </a:solidFill>
                <a:latin typeface="나눔고딕"/>
              </a:defRPr>
            </a:pPr>
            <a:r>
              <a:rPr dirty="0"/>
              <a:t>They marched across the breadth of the earth</a:t>
            </a:r>
            <a:endParaRPr lang="en-US" altLang="ko-KR" dirty="0"/>
          </a:p>
          <a:p>
            <a:pPr>
              <a:defRPr sz="2400" b="1">
                <a:solidFill>
                  <a:srgbClr val="FFFFFF"/>
                </a:solidFill>
                <a:latin typeface="나눔고딕"/>
              </a:defRPr>
            </a:pPr>
            <a:r>
              <a:rPr dirty="0"/>
              <a:t>and surrounded the camp of God's people, the city he loves.</a:t>
            </a:r>
            <a:endParaRPr lang="en-US" altLang="ko-KR" dirty="0"/>
          </a:p>
          <a:p>
            <a:pPr>
              <a:defRPr sz="2400" b="1">
                <a:solidFill>
                  <a:srgbClr val="FFFFFF"/>
                </a:solidFill>
                <a:latin typeface="나눔고딕"/>
              </a:defRPr>
            </a:pPr>
            <a:r>
              <a:rPr dirty="0"/>
              <a:t>But fire came down from heaven and devoured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963</Words>
  <Application>Microsoft Office PowerPoint</Application>
  <PresentationFormat>와이드스크린</PresentationFormat>
  <Paragraphs>89</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나눔고딕</vt:lpstr>
      <vt:lpstr>맑은 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hong</cp:lastModifiedBy>
  <cp:revision>132</cp:revision>
  <dcterms:created xsi:type="dcterms:W3CDTF">2019-02-17T10:11:46Z</dcterms:created>
  <dcterms:modified xsi:type="dcterms:W3CDTF">2022-09-05T06:07:28Z</dcterms:modified>
</cp:coreProperties>
</file>