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새 </a:t>
            </a:r>
            <a:r>
              <a:rPr dirty="0" err="1"/>
              <a:t>하늘과</a:t>
            </a:r>
            <a:r>
              <a:rPr dirty="0"/>
              <a:t> 새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바다도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a new heaven and a new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first heaven and the first earth had passed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no longer any sea.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5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lang="en-US" altLang="ko-KR"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1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carried me away in the Spirit to a mountain great and high,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showed me the Holy City, Jerusalem, coming down out of heaven from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 </a:t>
            </a: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빛나고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빛은</a:t>
            </a:r>
            <a:r>
              <a:rPr dirty="0"/>
              <a:t> </a:t>
            </a:r>
            <a:r>
              <a:rPr dirty="0" err="1"/>
              <a:t>수정처럼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벽옥과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4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shone with the glory of God, and its brilliance was like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of a very precious jewel, like a jasper, clear as crystal.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35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대문을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문들에는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이름들이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9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a great, high wall with twelve gates, and with twelve angels at the gates.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gates were written the names of the twelve tribes of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57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동쪽에</a:t>
            </a:r>
            <a:r>
              <a:rPr dirty="0"/>
              <a:t> 세 개, </a:t>
            </a:r>
            <a:r>
              <a:rPr dirty="0" err="1"/>
              <a:t>북쪽에</a:t>
            </a:r>
            <a:r>
              <a:rPr dirty="0"/>
              <a:t> 세 개,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남쪽에</a:t>
            </a:r>
            <a:r>
              <a:rPr dirty="0"/>
              <a:t> 세 개, </a:t>
            </a:r>
            <a:r>
              <a:rPr dirty="0" err="1"/>
              <a:t>서쪽에</a:t>
            </a:r>
            <a:r>
              <a:rPr dirty="0"/>
              <a:t> 세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5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three gates on the east, three on the north,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on the south and three on the west.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7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성벽은</a:t>
            </a:r>
            <a:r>
              <a:rPr dirty="0"/>
              <a:t> 12개의 </a:t>
            </a:r>
            <a:r>
              <a:rPr dirty="0" err="1"/>
              <a:t>주춧돌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세워져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주춧돌에는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사도의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0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 of the city had twelve foundations,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them were the names of the twelve apostles of the Lamb.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그 </a:t>
            </a:r>
            <a:r>
              <a:rPr dirty="0" err="1"/>
              <a:t>도성과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문들과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측량하려고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금 </a:t>
            </a:r>
            <a:r>
              <a:rPr dirty="0" err="1"/>
              <a:t>갈대를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3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who talked with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a measuring rod of</a:t>
            </a:r>
            <a:r>
              <a:rPr lang="en-US" altLang="ko-KR" dirty="0"/>
              <a:t> </a:t>
            </a:r>
            <a:r>
              <a:rPr dirty="0"/>
              <a:t>gold to measure the city,</a:t>
            </a:r>
            <a:r>
              <a:rPr lang="en-US" altLang="ko-KR" dirty="0"/>
              <a:t> </a:t>
            </a:r>
            <a:r>
              <a:rPr dirty="0"/>
              <a:t>its gates and its walls.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43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네모반듯해</a:t>
            </a:r>
            <a:r>
              <a:rPr dirty="0"/>
              <a:t> </a:t>
            </a:r>
            <a:r>
              <a:rPr dirty="0" err="1"/>
              <a:t>가로와</a:t>
            </a:r>
            <a:r>
              <a:rPr dirty="0"/>
              <a:t> </a:t>
            </a:r>
            <a:r>
              <a:rPr dirty="0" err="1"/>
              <a:t>세로의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</a:t>
            </a:r>
            <a:r>
              <a:rPr dirty="0" err="1"/>
              <a:t>똑같았습니다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도성을</a:t>
            </a:r>
            <a:r>
              <a:rPr dirty="0"/>
              <a:t> </a:t>
            </a:r>
            <a:r>
              <a:rPr dirty="0" err="1"/>
              <a:t>갈대로</a:t>
            </a:r>
            <a:r>
              <a:rPr dirty="0"/>
              <a:t> </a:t>
            </a:r>
            <a:r>
              <a:rPr dirty="0" err="1"/>
              <a:t>측량했는데</a:t>
            </a:r>
            <a:r>
              <a:rPr dirty="0"/>
              <a:t> </a:t>
            </a:r>
            <a:r>
              <a:rPr dirty="0" err="1"/>
              <a:t>가로</a:t>
            </a:r>
            <a:r>
              <a:rPr dirty="0"/>
              <a:t> </a:t>
            </a:r>
            <a:r>
              <a:rPr dirty="0" err="1"/>
              <a:t>세로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1만 2,000 </a:t>
            </a:r>
            <a:r>
              <a:rPr dirty="0" err="1"/>
              <a:t>스타디온입니다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3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was laid out like a square, as long as it was wide.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the city with the rod and found it to be 12,000 stadia in length,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wide and high as it is long.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1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또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측량하니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치수로</a:t>
            </a:r>
            <a:r>
              <a:rPr dirty="0"/>
              <a:t> 144규빗이었는데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천사의</a:t>
            </a:r>
            <a:r>
              <a:rPr dirty="0"/>
              <a:t> </a:t>
            </a:r>
            <a:r>
              <a:rPr dirty="0" err="1"/>
              <a:t>치수기도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7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its wall and it was 144 cubits thick,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man's measurement, which the angel was using.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성벽의</a:t>
            </a:r>
            <a:r>
              <a:rPr dirty="0"/>
              <a:t> </a:t>
            </a:r>
            <a:r>
              <a:rPr dirty="0" err="1"/>
              <a:t>재료는</a:t>
            </a:r>
            <a:r>
              <a:rPr dirty="0"/>
              <a:t> </a:t>
            </a:r>
            <a:r>
              <a:rPr dirty="0" err="1"/>
              <a:t>벽옥이며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유리같이</a:t>
            </a:r>
            <a:r>
              <a:rPr dirty="0"/>
              <a:t> </a:t>
            </a:r>
            <a:r>
              <a:rPr dirty="0" err="1"/>
              <a:t>맑은</a:t>
            </a:r>
            <a:r>
              <a:rPr dirty="0"/>
              <a:t> </a:t>
            </a:r>
            <a:r>
              <a:rPr dirty="0" err="1"/>
              <a:t>정금으로</a:t>
            </a:r>
            <a:r>
              <a:rPr dirty="0"/>
              <a:t> </a:t>
            </a:r>
            <a:r>
              <a:rPr dirty="0" err="1"/>
              <a:t>지어져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95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 was made of jasper,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city of pure gold, as pure as glass.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5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성벽의</a:t>
            </a:r>
            <a:r>
              <a:rPr dirty="0"/>
              <a:t> </a:t>
            </a:r>
            <a:r>
              <a:rPr dirty="0" err="1"/>
              <a:t>주춧돌들은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장식돼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주춧돌은</a:t>
            </a:r>
            <a:r>
              <a:rPr dirty="0"/>
              <a:t> </a:t>
            </a:r>
            <a:r>
              <a:rPr dirty="0" err="1"/>
              <a:t>벽옥이요</a:t>
            </a:r>
            <a:r>
              <a:rPr dirty="0"/>
              <a:t>, </a:t>
            </a:r>
            <a:r>
              <a:rPr dirty="0" err="1"/>
              <a:t>둘째는</a:t>
            </a:r>
            <a:r>
              <a:rPr dirty="0"/>
              <a:t> </a:t>
            </a:r>
            <a:r>
              <a:rPr dirty="0" err="1"/>
              <a:t>사파이어요</a:t>
            </a:r>
            <a:r>
              <a:rPr dirty="0"/>
              <a:t>, </a:t>
            </a:r>
            <a:r>
              <a:rPr dirty="0" err="1"/>
              <a:t>셋째는</a:t>
            </a:r>
            <a:r>
              <a:rPr dirty="0"/>
              <a:t> </a:t>
            </a:r>
            <a:r>
              <a:rPr dirty="0" err="1"/>
              <a:t>옥수요</a:t>
            </a:r>
            <a:r>
              <a:rPr dirty="0"/>
              <a:t>, </a:t>
            </a:r>
            <a:r>
              <a:rPr dirty="0" err="1"/>
              <a:t>넷째는</a:t>
            </a:r>
            <a:r>
              <a:rPr dirty="0"/>
              <a:t> </a:t>
            </a:r>
            <a:r>
              <a:rPr dirty="0" err="1"/>
              <a:t>에메랄드요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foundations of the city walls were decorated with every kind of precious stone.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foundation was jasper, the second sapphire,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chalcedony, the fourth emerald,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 새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lang="en-US" altLang="ko-KR" dirty="0"/>
              <a:t> </a:t>
            </a:r>
            <a:r>
              <a:rPr dirty="0" err="1"/>
              <a:t>하나님께로부터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화장한</a:t>
            </a:r>
            <a:r>
              <a:rPr dirty="0"/>
              <a:t> </a:t>
            </a:r>
            <a:r>
              <a:rPr dirty="0" err="1"/>
              <a:t>신부처럼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90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the Holy City, the new Jerusalem, coming down out of heaven from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prepared as a bride beautifully dressed for her husband.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5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다섯째는</a:t>
            </a:r>
            <a:r>
              <a:rPr dirty="0"/>
              <a:t> </a:t>
            </a:r>
            <a:r>
              <a:rPr dirty="0" err="1"/>
              <a:t>홍마노요</a:t>
            </a:r>
            <a:r>
              <a:rPr dirty="0"/>
              <a:t>, </a:t>
            </a:r>
            <a:r>
              <a:rPr dirty="0" err="1"/>
              <a:t>여섯째는</a:t>
            </a:r>
            <a:r>
              <a:rPr dirty="0"/>
              <a:t> </a:t>
            </a:r>
            <a:r>
              <a:rPr dirty="0" err="1"/>
              <a:t>홍옥이요</a:t>
            </a:r>
            <a:r>
              <a:rPr dirty="0"/>
              <a:t>, </a:t>
            </a:r>
            <a:r>
              <a:rPr dirty="0" err="1"/>
              <a:t>일곱째는</a:t>
            </a:r>
            <a:r>
              <a:rPr dirty="0"/>
              <a:t> </a:t>
            </a:r>
            <a:r>
              <a:rPr dirty="0" err="1"/>
              <a:t>황옥이요</a:t>
            </a:r>
            <a:r>
              <a:rPr lang="en-US" altLang="ko-KR" dirty="0"/>
              <a:t>, </a:t>
            </a:r>
            <a:r>
              <a:rPr lang="ko-KR" altLang="en-US" dirty="0"/>
              <a:t>여덟째는 </a:t>
            </a:r>
            <a:r>
              <a:rPr lang="ko-KR" altLang="en-US" dirty="0" err="1"/>
              <a:t>녹옥이요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아홉째는</a:t>
            </a:r>
            <a:r>
              <a:rPr dirty="0"/>
              <a:t> </a:t>
            </a:r>
            <a:r>
              <a:rPr dirty="0" err="1"/>
              <a:t>담황옥이요</a:t>
            </a:r>
            <a:r>
              <a:rPr dirty="0"/>
              <a:t>, </a:t>
            </a:r>
            <a:r>
              <a:rPr dirty="0" err="1"/>
              <a:t>열째는</a:t>
            </a:r>
            <a:r>
              <a:rPr dirty="0"/>
              <a:t> </a:t>
            </a:r>
            <a:r>
              <a:rPr dirty="0" err="1"/>
              <a:t>비취요</a:t>
            </a:r>
            <a:r>
              <a:rPr dirty="0"/>
              <a:t>,</a:t>
            </a:r>
            <a:r>
              <a:rPr lang="ko-KR" altLang="en-US" dirty="0"/>
              <a:t> 열한째는 </a:t>
            </a:r>
            <a:r>
              <a:rPr lang="ko-KR" altLang="en-US" dirty="0" err="1"/>
              <a:t>청옥이요</a:t>
            </a:r>
            <a:r>
              <a:rPr lang="en-US" altLang="ko-KR" dirty="0"/>
              <a:t>, </a:t>
            </a:r>
            <a:r>
              <a:rPr lang="ko-KR" altLang="en-US" dirty="0"/>
              <a:t>열두째는 자수정입니다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0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fifth sardonyx, the sixth carnelian, the seventh chrysolite,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eighth beryl, the ninth topaz, the tenth chrysoprase,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eleventh jacinth,</a:t>
            </a:r>
            <a:r>
              <a:rPr lang="en-US" altLang="ko-KR" dirty="0"/>
              <a:t> </a:t>
            </a:r>
            <a:r>
              <a:rPr dirty="0"/>
              <a:t>and the twelfth amethyst.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6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진주로</a:t>
            </a:r>
            <a:r>
              <a:rPr dirty="0"/>
              <a:t> 돼 </a:t>
            </a:r>
            <a:r>
              <a:rPr dirty="0" err="1"/>
              <a:t>있는데</a:t>
            </a:r>
            <a:r>
              <a:rPr dirty="0"/>
              <a:t> 각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진주로</a:t>
            </a:r>
            <a:r>
              <a:rPr dirty="0"/>
              <a:t> </a:t>
            </a:r>
            <a:r>
              <a:rPr dirty="0" err="1"/>
              <a:t>만들어져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유리같이</a:t>
            </a:r>
            <a:r>
              <a:rPr dirty="0"/>
              <a:t> </a:t>
            </a:r>
            <a:r>
              <a:rPr dirty="0" err="1"/>
              <a:t>투명한</a:t>
            </a:r>
            <a:r>
              <a:rPr dirty="0"/>
              <a:t> </a:t>
            </a:r>
            <a:r>
              <a:rPr dirty="0" err="1"/>
              <a:t>순금으로</a:t>
            </a:r>
            <a:r>
              <a:rPr dirty="0"/>
              <a:t> 돼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twelve gates were twelve pearls, each gate made of a single pearl.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great street of the city was of pure gold, like transparent glass.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주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양께서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성전이시기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0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see a temple in the city, because the Lord God Almighty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Lamb are its temple.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해나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비췸이</a:t>
            </a:r>
            <a:r>
              <a:rPr dirty="0"/>
              <a:t> </a:t>
            </a:r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도성을</a:t>
            </a:r>
            <a:r>
              <a:rPr dirty="0"/>
              <a:t> </a:t>
            </a:r>
            <a:r>
              <a:rPr dirty="0" err="1"/>
              <a:t>비추며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양께서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등불이</a:t>
            </a:r>
            <a:r>
              <a:rPr dirty="0"/>
              <a:t> </a:t>
            </a:r>
            <a:r>
              <a:rPr dirty="0" err="1"/>
              <a:t>되시기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3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does not need the sun or the moon to shine on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glory of God gives it light, and the Lamb is its lamp.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0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도성으로</a:t>
            </a:r>
            <a:r>
              <a:rPr dirty="0"/>
              <a:t> </a:t>
            </a:r>
            <a:r>
              <a:rPr dirty="0" err="1"/>
              <a:t>들여올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2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will walk by its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kings of the earth will bring their splendor into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문들은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닫히지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0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no day will its gates ever be shut,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will be no night there.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도성으로</a:t>
            </a:r>
            <a:r>
              <a:rPr dirty="0"/>
              <a:t> </a:t>
            </a:r>
            <a:r>
              <a:rPr dirty="0" err="1"/>
              <a:t>들여올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2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and honor of the nations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brought into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생명책에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속된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도성으로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52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impure will ever enter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anyone</a:t>
            </a:r>
            <a:r>
              <a:rPr lang="en-US" altLang="ko-KR" dirty="0"/>
              <a:t> who does </a:t>
            </a:r>
            <a:r>
              <a:rPr dirty="0"/>
              <a:t>what is shameful or deceitful,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but only those whose names are written in the Lamb's book of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48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큰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12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a loud voice from the throne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 dwelling of God is with men, and he will live with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his people, and God himself will be with them and be their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20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슬픔이나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지나갔기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wipe every tear from their eyes. There will be no more death or mourning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crying or pain, for the old order of things has passed away."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6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말씀하셨습니다</a:t>
            </a:r>
            <a:r>
              <a:rPr dirty="0"/>
              <a:t>. “이 </a:t>
            </a:r>
            <a:r>
              <a:rPr dirty="0" err="1"/>
              <a:t>말들은</a:t>
            </a:r>
            <a:r>
              <a:rPr dirty="0"/>
              <a:t> </a:t>
            </a: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참되니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기록하여라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1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was seated on the throne said, "I am making everything new!"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said, "Write this down, for these words are trustworthy and true."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0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“다 </a:t>
            </a:r>
            <a:r>
              <a:rPr dirty="0" err="1"/>
              <a:t>이루었다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알파요</a:t>
            </a:r>
            <a:r>
              <a:rPr dirty="0"/>
              <a:t> </a:t>
            </a:r>
            <a:r>
              <a:rPr dirty="0" err="1"/>
              <a:t>오메가며</a:t>
            </a:r>
            <a:r>
              <a:rPr dirty="0"/>
              <a:t> </a:t>
            </a:r>
            <a:r>
              <a:rPr dirty="0" err="1"/>
              <a:t>시작과</a:t>
            </a:r>
            <a:r>
              <a:rPr dirty="0"/>
              <a:t> </a:t>
            </a:r>
            <a:r>
              <a:rPr dirty="0" err="1"/>
              <a:t>끝이다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생명수</a:t>
            </a:r>
            <a:r>
              <a:rPr dirty="0"/>
              <a:t> </a:t>
            </a:r>
            <a:r>
              <a:rPr dirty="0" err="1"/>
              <a:t>샘물을</a:t>
            </a:r>
            <a:r>
              <a:rPr dirty="0"/>
              <a:t> </a:t>
            </a:r>
            <a:r>
              <a:rPr dirty="0" err="1"/>
              <a:t>값없이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4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me: "It is done.</a:t>
            </a:r>
            <a:r>
              <a:rPr lang="en-US" altLang="ko-KR" dirty="0"/>
              <a:t> </a:t>
            </a:r>
            <a:r>
              <a:rPr dirty="0"/>
              <a:t>I am the Alpha and the Omega,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 Beginning and the End. To him who is thirsty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to drink without cost</a:t>
            </a:r>
            <a:r>
              <a:rPr lang="en-US" altLang="ko-KR" dirty="0"/>
              <a:t> </a:t>
            </a:r>
            <a:r>
              <a:rPr dirty="0"/>
              <a:t>from the spring of the water of life.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상속할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아들이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0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overcomes will inherit all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be his God and he will be my 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96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신실치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살인한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음행하는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점술가들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우상숭배하는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거짓말쟁이들은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유황이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못에</a:t>
            </a:r>
            <a:r>
              <a:rPr dirty="0"/>
              <a:t> </a:t>
            </a:r>
            <a:r>
              <a:rPr dirty="0" err="1"/>
              <a:t>던져질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사망이다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1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cowardly, the unbelieving, the vile, the murderers,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sexually immoral, those who practice magic arts, the idolaters and all liars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place will be in the fiery lake of burning sulfur. This is the second death."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대접을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오너라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신부</a:t>
            </a:r>
            <a:r>
              <a:rPr dirty="0"/>
              <a:t>, 곧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5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seven angels who had the seven bowls full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 last plagues came and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I will show you the bride, the wife of the Lamb."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1527</Words>
  <Application>Microsoft Office PowerPoint</Application>
  <PresentationFormat>와이드스크린</PresentationFormat>
  <Paragraphs>148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134</cp:revision>
  <dcterms:created xsi:type="dcterms:W3CDTF">2019-02-17T10:11:46Z</dcterms:created>
  <dcterms:modified xsi:type="dcterms:W3CDTF">2022-09-05T06:24:50Z</dcterms:modified>
</cp:coreProperties>
</file>