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보좌로부터</a:t>
            </a:r>
            <a:r>
              <a:rPr dirty="0"/>
              <a:t> </a:t>
            </a:r>
            <a:r>
              <a:rPr dirty="0" err="1"/>
              <a:t>흘러나오는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수정같이</a:t>
            </a:r>
            <a:r>
              <a:rPr dirty="0"/>
              <a:t> </a:t>
            </a:r>
            <a:r>
              <a:rPr dirty="0" err="1"/>
              <a:t>맑은</a:t>
            </a:r>
            <a:r>
              <a:rPr dirty="0"/>
              <a:t> </a:t>
            </a:r>
            <a:r>
              <a:rPr dirty="0" err="1"/>
              <a:t>생명수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9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showed me the river of the water of life, as clear as crystal,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flowing from the throne of God and of the Lamb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171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이 </a:t>
            </a:r>
            <a:r>
              <a:rPr dirty="0" err="1"/>
              <a:t>책의</a:t>
            </a:r>
            <a:r>
              <a:rPr dirty="0"/>
              <a:t>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인봉하지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3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told me, "Do not seal up the words of the prophecy of this book,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time is near.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87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더러움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who does wrong continue to do wrong;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who is vile continue to be vile;</a:t>
            </a:r>
            <a:r>
              <a:rPr lang="en-US" altLang="ko-KR" dirty="0"/>
              <a:t> </a:t>
            </a:r>
            <a:r>
              <a:rPr dirty="0"/>
              <a:t>let him who does right continue to do right;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him who is holy continue to be holy."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14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줄 </a:t>
            </a:r>
            <a:r>
              <a:rPr dirty="0" err="1"/>
              <a:t>상급이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1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"Behold, I am coming soon! My reward is with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to everyone according to what he has done.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830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알파와</a:t>
            </a:r>
            <a:r>
              <a:rPr dirty="0"/>
              <a:t> </a:t>
            </a:r>
            <a:r>
              <a:rPr dirty="0" err="1"/>
              <a:t>오메가요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처음과</a:t>
            </a:r>
            <a:r>
              <a:rPr dirty="0"/>
              <a:t> </a:t>
            </a:r>
            <a:r>
              <a:rPr dirty="0" err="1"/>
              <a:t>마지막이요</a:t>
            </a:r>
            <a:r>
              <a:rPr dirty="0"/>
              <a:t>, </a:t>
            </a:r>
            <a:r>
              <a:rPr dirty="0" err="1"/>
              <a:t>시작과</a:t>
            </a:r>
            <a:r>
              <a:rPr dirty="0"/>
              <a:t> </a:t>
            </a:r>
            <a:r>
              <a:rPr dirty="0" err="1"/>
              <a:t>끝이다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8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Alpha and the Omega,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and the Last, the Beginning and the End.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9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생명나무를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가지며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도성으로</a:t>
            </a:r>
            <a:r>
              <a:rPr dirty="0"/>
              <a:t> </a:t>
            </a:r>
            <a:r>
              <a:rPr dirty="0" err="1"/>
              <a:t>들어가려고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빠는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6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are those who wash their robes,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have the right to the tree of life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go through the gates into the city.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3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개들</a:t>
            </a:r>
            <a:r>
              <a:rPr dirty="0"/>
              <a:t>, </a:t>
            </a:r>
            <a:r>
              <a:rPr dirty="0" err="1"/>
              <a:t>점술가들</a:t>
            </a:r>
            <a:r>
              <a:rPr dirty="0"/>
              <a:t>, </a:t>
            </a:r>
            <a:r>
              <a:rPr dirty="0" err="1"/>
              <a:t>음행하는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살인한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우상숭배하는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좋아하고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2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Outside are the dogs, those who practice magic arts,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sexually immoral, the murderers, the idolaters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who loves and practices falsehood.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나 </a:t>
            </a:r>
            <a:r>
              <a:rPr dirty="0" err="1"/>
              <a:t>예수는</a:t>
            </a:r>
            <a:r>
              <a:rPr dirty="0"/>
              <a:t> 내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교회들에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증거하게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뿌리요</a:t>
            </a:r>
            <a:r>
              <a:rPr dirty="0"/>
              <a:t>, </a:t>
            </a:r>
            <a:r>
              <a:rPr dirty="0" err="1"/>
              <a:t>자손이며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샛별이다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Jesus, have sent my angel to give you this testimony for the churches.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Root and the Offspring of David, and the bright Morning Star."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2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성령과</a:t>
            </a:r>
            <a:r>
              <a:rPr dirty="0"/>
              <a:t> </a:t>
            </a:r>
            <a:r>
              <a:rPr dirty="0" err="1"/>
              <a:t>신부가</a:t>
            </a:r>
            <a:r>
              <a:rPr dirty="0"/>
              <a:t> “</a:t>
            </a:r>
            <a:r>
              <a:rPr dirty="0" err="1"/>
              <a:t>오라”고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“</a:t>
            </a:r>
            <a:r>
              <a:rPr dirty="0" err="1"/>
              <a:t>오라”고</a:t>
            </a:r>
            <a:r>
              <a:rPr dirty="0"/>
              <a:t> </a:t>
            </a:r>
            <a:r>
              <a:rPr dirty="0" err="1"/>
              <a:t>외치십시오</a:t>
            </a:r>
            <a:r>
              <a:rPr dirty="0"/>
              <a:t>.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오십시오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생명수를</a:t>
            </a:r>
            <a:r>
              <a:rPr dirty="0"/>
              <a:t> </a:t>
            </a:r>
            <a:r>
              <a:rPr dirty="0" err="1"/>
              <a:t>값없이</a:t>
            </a:r>
            <a:r>
              <a:rPr dirty="0"/>
              <a:t> </a:t>
            </a:r>
            <a:r>
              <a:rPr dirty="0" err="1"/>
              <a:t>받으십시오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0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and the bride say, "Come!" And let him who hears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"Come!" Whoever is thirsty, let him come; and whoever wishes,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take the free gift of the water of life.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이 </a:t>
            </a:r>
            <a:r>
              <a:rPr dirty="0" err="1"/>
              <a:t>책의</a:t>
            </a:r>
            <a:r>
              <a:rPr dirty="0"/>
              <a:t>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증거합니다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말씀들에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더하면</a:t>
            </a:r>
            <a:r>
              <a:rPr dirty="0"/>
              <a:t> </a:t>
            </a:r>
            <a:r>
              <a:rPr dirty="0" err="1"/>
              <a:t>하나님께서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재앙들을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더하실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72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warn everyone who hears the words of the prophecy of this book: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adds anything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add to him the plagues described in this 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책의</a:t>
            </a:r>
            <a:r>
              <a:rPr dirty="0"/>
              <a:t> </a:t>
            </a:r>
            <a:r>
              <a:rPr dirty="0" err="1"/>
              <a:t>말씀들로부터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것이라도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버리면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생명나무와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도성에서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8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anyone takes words away from this book of prophecy,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take away from him his share in the tree of life and in the holy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described in this book.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강물은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길 </a:t>
            </a:r>
            <a:r>
              <a:rPr dirty="0" err="1"/>
              <a:t>한가운데로</a:t>
            </a:r>
            <a:r>
              <a:rPr dirty="0"/>
              <a:t> </a:t>
            </a:r>
            <a:r>
              <a:rPr dirty="0" err="1"/>
              <a:t>흐르고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강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생명나무는</a:t>
            </a:r>
            <a:r>
              <a:rPr dirty="0"/>
              <a:t> </a:t>
            </a: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맺어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나뭇잎들은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치료하는</a:t>
            </a:r>
            <a:r>
              <a:rPr dirty="0"/>
              <a:t> 데 </a:t>
            </a:r>
            <a:r>
              <a:rPr dirty="0" err="1"/>
              <a:t>쓰입니다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3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down the middle of the great street of the city.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each side of the river stood the tree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bearing twelve crops of fruit,</a:t>
            </a:r>
            <a:r>
              <a:rPr lang="en-US" altLang="ko-KR" dirty="0"/>
              <a:t> </a:t>
            </a:r>
            <a:r>
              <a:rPr dirty="0"/>
              <a:t>yielding its fruit every month.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leaves of the tree are for the healing of the nations.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증거하신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아멘</a:t>
            </a:r>
            <a:r>
              <a:rPr dirty="0"/>
              <a:t>. 주 </a:t>
            </a:r>
            <a:r>
              <a:rPr dirty="0" err="1"/>
              <a:t>예수여</a:t>
            </a:r>
            <a:r>
              <a:rPr dirty="0"/>
              <a:t>, </a:t>
            </a:r>
            <a:r>
              <a:rPr dirty="0" err="1"/>
              <a:t>오시옵소서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7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testifies to these things says,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I am coming soon."</a:t>
            </a:r>
            <a:r>
              <a:rPr lang="en-US" altLang="ko-KR" dirty="0"/>
              <a:t> </a:t>
            </a:r>
            <a:r>
              <a:rPr dirty="0"/>
              <a:t>Amen. Come, Lord Jesus.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grace of the Lord Jesus be with God's people.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보좌가</a:t>
            </a:r>
            <a:r>
              <a:rPr dirty="0"/>
              <a:t> </a:t>
            </a:r>
            <a:r>
              <a:rPr dirty="0" err="1"/>
              <a:t>도성에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6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there be any curse.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throne of God and of the Lamb will be in the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servants will serve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볼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9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see his face,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name will be on their foreheads.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2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없겠고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주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비추시므로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등불이나</a:t>
            </a:r>
            <a:r>
              <a:rPr dirty="0"/>
              <a:t> </a:t>
            </a:r>
            <a:r>
              <a:rPr dirty="0" err="1"/>
              <a:t>햇빛이</a:t>
            </a:r>
            <a:r>
              <a:rPr dirty="0"/>
              <a:t> </a:t>
            </a:r>
            <a:r>
              <a:rPr dirty="0" err="1"/>
              <a:t>필요하지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통치할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78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no more night.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need the light of a lamp or the light of the sun,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God will give them light. And they will reign for ever and 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8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“이 </a:t>
            </a:r>
            <a:r>
              <a:rPr dirty="0" err="1"/>
              <a:t>말씀들은</a:t>
            </a:r>
            <a:r>
              <a:rPr dirty="0"/>
              <a:t> </a:t>
            </a: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참되다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주, 곧 </a:t>
            </a: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영들의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일어나야</a:t>
            </a:r>
            <a:r>
              <a:rPr dirty="0"/>
              <a:t> 할 </a:t>
            </a:r>
            <a:r>
              <a:rPr dirty="0" err="1"/>
              <a:t>일들을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보이시려고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said to me, "These words are trustworthy and true.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God of the spirits of the prophets, sent his angel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show his servants the things that must soon take place."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8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책의</a:t>
            </a:r>
            <a:r>
              <a:rPr dirty="0"/>
              <a:t> </a:t>
            </a:r>
            <a:r>
              <a:rPr dirty="0" err="1"/>
              <a:t>예언의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2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"Behold, I am coming soon! Blessed is he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keeps the words of the prophecy in this book."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본 </a:t>
            </a:r>
            <a:r>
              <a:rPr dirty="0" err="1"/>
              <a:t>사람은</a:t>
            </a:r>
            <a:r>
              <a:rPr dirty="0"/>
              <a:t> 나 </a:t>
            </a:r>
            <a:r>
              <a:rPr dirty="0" err="1"/>
              <a:t>요한입니다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보았을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경배하려고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11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John, am the one who heard and saw these things.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I had heard and seen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fell down to worship at the feet of the angel who had been showing them to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597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종 된 </a:t>
            </a:r>
            <a:r>
              <a:rPr dirty="0" err="1"/>
              <a:t>사람이다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0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said to me, "Do not do it! I am a fellow servant with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your brothers the prophets and of all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keep the words of this book. Worship God!"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1228</Words>
  <Application>Microsoft Office PowerPoint</Application>
  <PresentationFormat>와이드스크린</PresentationFormat>
  <Paragraphs>125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133</cp:revision>
  <dcterms:created xsi:type="dcterms:W3CDTF">2019-02-17T10:11:46Z</dcterms:created>
  <dcterms:modified xsi:type="dcterms:W3CDTF">2022-09-05T06:42:10Z</dcterms:modified>
</cp:coreProperties>
</file>