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5200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사데</a:t>
            </a:r>
            <a:r>
              <a:rPr dirty="0"/>
              <a:t> </a:t>
            </a:r>
            <a:r>
              <a:rPr dirty="0" err="1"/>
              <a:t>교회의</a:t>
            </a:r>
            <a:r>
              <a:rPr dirty="0"/>
              <a:t> </a:t>
            </a:r>
            <a:r>
              <a:rPr dirty="0" err="1"/>
              <a:t>사자에게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써라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영과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별을</a:t>
            </a:r>
            <a:r>
              <a:rPr dirty="0"/>
              <a:t> </a:t>
            </a:r>
            <a:r>
              <a:rPr dirty="0" err="1"/>
              <a:t>가지신</a:t>
            </a:r>
            <a:r>
              <a:rPr dirty="0"/>
              <a:t> </a:t>
            </a:r>
            <a:r>
              <a:rPr dirty="0" err="1"/>
              <a:t>이가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행위들을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있다는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있으나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실은</a:t>
            </a:r>
            <a:r>
              <a:rPr dirty="0"/>
              <a:t> </a:t>
            </a:r>
            <a:r>
              <a:rPr dirty="0" err="1"/>
              <a:t>죽어</a:t>
            </a:r>
            <a:r>
              <a:rPr dirty="0"/>
              <a:t> </a:t>
            </a:r>
            <a:r>
              <a:rPr dirty="0" err="1"/>
              <a:t>있구나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610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"To the angel of the church in Sardis write: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words of him who holds the seven spirits of God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seven stars. I know your deeds; you have a reputation of being alive,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are dead.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442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네가</a:t>
            </a:r>
            <a:r>
              <a:rPr dirty="0"/>
              <a:t> 내 </a:t>
            </a:r>
            <a:r>
              <a:rPr dirty="0" err="1"/>
              <a:t>인내의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지켰으니</a:t>
            </a:r>
            <a:r>
              <a:rPr lang="en-US" altLang="ko-KR" dirty="0"/>
              <a:t> </a:t>
            </a:r>
            <a:r>
              <a:rPr dirty="0"/>
              <a:t>땅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시험하기</a:t>
            </a:r>
            <a:r>
              <a:rPr dirty="0"/>
              <a:t> </a:t>
            </a:r>
            <a:r>
              <a:rPr dirty="0" err="1"/>
              <a:t>위해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온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시험이</a:t>
            </a:r>
            <a:r>
              <a:rPr dirty="0"/>
              <a:t> </a:t>
            </a:r>
            <a:r>
              <a:rPr dirty="0" err="1"/>
              <a:t>닥칠</a:t>
            </a:r>
            <a:r>
              <a:rPr dirty="0"/>
              <a:t> 때 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37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you have kept my command to endure patiently,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also keep you from the hour of trial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 going to come upon the whole world to test those who live on the earth.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15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속히</a:t>
            </a:r>
            <a:r>
              <a:rPr dirty="0"/>
              <a:t> </a:t>
            </a:r>
            <a:r>
              <a:rPr dirty="0" err="1"/>
              <a:t>오리니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굳게</a:t>
            </a:r>
            <a:r>
              <a:rPr dirty="0"/>
              <a:t> </a:t>
            </a:r>
            <a:r>
              <a:rPr dirty="0" err="1"/>
              <a:t>잡아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아무도</a:t>
            </a:r>
            <a:r>
              <a:rPr dirty="0"/>
              <a:t> 네 </a:t>
            </a:r>
            <a:r>
              <a:rPr dirty="0" err="1"/>
              <a:t>면류관을</a:t>
            </a:r>
            <a:r>
              <a:rPr dirty="0"/>
              <a:t> </a:t>
            </a:r>
            <a:r>
              <a:rPr dirty="0" err="1"/>
              <a:t>빼앗지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713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coming soon. Hold on to what you have,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no one will take your crown.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5200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이기는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기둥으로</a:t>
            </a:r>
            <a:r>
              <a:rPr dirty="0"/>
              <a:t> </a:t>
            </a:r>
            <a:r>
              <a:rPr dirty="0" err="1"/>
              <a:t>삼을</a:t>
            </a:r>
            <a:r>
              <a:rPr dirty="0"/>
              <a:t> </a:t>
            </a:r>
            <a:r>
              <a:rPr dirty="0" err="1"/>
              <a:t>것이니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떠나지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것이며</a:t>
            </a:r>
            <a:r>
              <a:rPr lang="en-US" altLang="ko-KR" dirty="0"/>
              <a:t>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이름과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도성</a:t>
            </a:r>
            <a:r>
              <a:rPr dirty="0"/>
              <a:t>,</a:t>
            </a:r>
            <a:r>
              <a:rPr lang="en-US" altLang="ko-KR" dirty="0"/>
              <a:t> </a:t>
            </a:r>
            <a:r>
              <a:rPr dirty="0"/>
              <a:t>곧 </a:t>
            </a:r>
            <a:r>
              <a:rPr dirty="0" err="1"/>
              <a:t>하늘에서</a:t>
            </a:r>
            <a:r>
              <a:rPr dirty="0"/>
              <a:t> 내 </a:t>
            </a:r>
            <a:r>
              <a:rPr dirty="0" err="1"/>
              <a:t>하나님께로부터</a:t>
            </a:r>
            <a:r>
              <a:rPr dirty="0"/>
              <a:t> </a:t>
            </a:r>
            <a:r>
              <a:rPr dirty="0" err="1"/>
              <a:t>내려오는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새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이름과</a:t>
            </a:r>
            <a:r>
              <a:rPr lang="en-US" altLang="ko-KR" dirty="0"/>
              <a:t> </a:t>
            </a:r>
            <a:r>
              <a:rPr dirty="0"/>
              <a:t>내 새 </a:t>
            </a:r>
            <a:r>
              <a:rPr dirty="0" err="1"/>
              <a:t>이름을</a:t>
            </a:r>
            <a:r>
              <a:rPr dirty="0"/>
              <a:t> 그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기록할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491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Him who overcomes I will make a pillar in the temple of my God.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Never again will he leave it. I will write on him the name of my God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name of the city of my God, the new Jerusalem,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is coming down out of heaven from my God;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also write on him my new name.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723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귀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lang="en-US" altLang="ko-KR" dirty="0"/>
              <a:t> </a:t>
            </a:r>
            <a:r>
              <a:rPr dirty="0" err="1"/>
              <a:t>성령이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교회들에게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들어라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673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has an ear, let him hear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the Spirit says to the churches.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00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라오디게아</a:t>
            </a:r>
            <a:r>
              <a:rPr dirty="0"/>
              <a:t> </a:t>
            </a:r>
            <a:r>
              <a:rPr dirty="0" err="1"/>
              <a:t>교회의</a:t>
            </a:r>
            <a:r>
              <a:rPr dirty="0"/>
              <a:t> </a:t>
            </a:r>
            <a:r>
              <a:rPr dirty="0" err="1"/>
              <a:t>사자에게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써라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아멘이시요</a:t>
            </a:r>
            <a:r>
              <a:rPr dirty="0"/>
              <a:t> </a:t>
            </a:r>
            <a:r>
              <a:rPr dirty="0" err="1"/>
              <a:t>신실하고</a:t>
            </a:r>
            <a:r>
              <a:rPr dirty="0"/>
              <a:t> </a:t>
            </a:r>
            <a:r>
              <a:rPr dirty="0" err="1"/>
              <a:t>참된</a:t>
            </a:r>
            <a:r>
              <a:rPr dirty="0"/>
              <a:t> </a:t>
            </a:r>
            <a:r>
              <a:rPr dirty="0" err="1"/>
              <a:t>증인이시요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창조의</a:t>
            </a:r>
            <a:r>
              <a:rPr dirty="0"/>
              <a:t> </a:t>
            </a:r>
            <a:r>
              <a:rPr dirty="0" err="1"/>
              <a:t>근원이신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980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"To the angel of the church in Laodicea write: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words of the Amen, the faithful and true witness,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ruler of God's creation.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110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나는</a:t>
            </a:r>
            <a:r>
              <a:rPr dirty="0"/>
              <a:t> 네 </a:t>
            </a:r>
            <a:r>
              <a:rPr dirty="0" err="1"/>
              <a:t>행위들을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차지도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뜨겁지도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차든지</a:t>
            </a:r>
            <a:r>
              <a:rPr dirty="0"/>
              <a:t> </a:t>
            </a:r>
            <a:r>
              <a:rPr dirty="0" err="1"/>
              <a:t>뜨겁든지</a:t>
            </a:r>
            <a:r>
              <a:rPr dirty="0"/>
              <a:t> </a:t>
            </a:r>
            <a:r>
              <a:rPr dirty="0" err="1"/>
              <a:t>하기를</a:t>
            </a:r>
            <a:r>
              <a:rPr dirty="0"/>
              <a:t> </a:t>
            </a:r>
            <a:r>
              <a:rPr dirty="0" err="1"/>
              <a:t>바란다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414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know your deeds, that you are neither cold nor hot.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wish you were either one or the other!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577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미지근해</a:t>
            </a:r>
            <a:r>
              <a:rPr dirty="0"/>
              <a:t> </a:t>
            </a:r>
            <a:r>
              <a:rPr dirty="0" err="1"/>
              <a:t>차지도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뜨겁지도</a:t>
            </a:r>
            <a:r>
              <a:rPr dirty="0"/>
              <a:t> </a:t>
            </a:r>
            <a:r>
              <a:rPr dirty="0" err="1"/>
              <a:t>않으니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내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뱉어</a:t>
            </a:r>
            <a:r>
              <a:rPr dirty="0"/>
              <a:t> 낼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514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So, because you are lukewarm -- neither hot nor cold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about to spit you out of my mouth.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732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말하기를</a:t>
            </a:r>
            <a:r>
              <a:rPr dirty="0"/>
              <a:t> ‘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부자라</a:t>
            </a:r>
            <a:r>
              <a:rPr dirty="0"/>
              <a:t> </a:t>
            </a:r>
            <a:r>
              <a:rPr dirty="0" err="1"/>
              <a:t>풍족해</a:t>
            </a:r>
            <a:r>
              <a:rPr dirty="0"/>
              <a:t> </a:t>
            </a:r>
            <a:r>
              <a:rPr dirty="0" err="1"/>
              <a:t>부족한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’ </a:t>
            </a:r>
            <a:r>
              <a:rPr dirty="0" err="1"/>
              <a:t>하나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자신이</a:t>
            </a:r>
            <a:r>
              <a:rPr dirty="0"/>
              <a:t> </a:t>
            </a:r>
            <a:r>
              <a:rPr dirty="0" err="1"/>
              <a:t>비참하고</a:t>
            </a:r>
            <a:r>
              <a:rPr dirty="0"/>
              <a:t> </a:t>
            </a:r>
            <a:r>
              <a:rPr dirty="0" err="1"/>
              <a:t>불쌍하고</a:t>
            </a:r>
            <a:r>
              <a:rPr dirty="0"/>
              <a:t> </a:t>
            </a:r>
            <a:r>
              <a:rPr dirty="0" err="1"/>
              <a:t>가난하고</a:t>
            </a:r>
            <a:r>
              <a:rPr dirty="0"/>
              <a:t> </a:t>
            </a:r>
            <a:r>
              <a:rPr dirty="0" err="1"/>
              <a:t>눈멀고</a:t>
            </a:r>
            <a:r>
              <a:rPr dirty="0"/>
              <a:t> </a:t>
            </a:r>
            <a:r>
              <a:rPr dirty="0" err="1"/>
              <a:t>벌거벗은</a:t>
            </a:r>
            <a:r>
              <a:rPr dirty="0"/>
              <a:t> </a:t>
            </a:r>
            <a:r>
              <a:rPr dirty="0" err="1"/>
              <a:t>사람임을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12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say, `I am rich; I have acquired wealth and do not need a thing.'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do not realize that you are wretched, pitiful, poor, blind and naked.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499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경고한다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풍족하게</a:t>
            </a:r>
            <a:r>
              <a:rPr dirty="0"/>
              <a:t> </a:t>
            </a:r>
            <a:r>
              <a:rPr dirty="0" err="1"/>
              <a:t>되려면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불로</a:t>
            </a:r>
            <a:r>
              <a:rPr dirty="0"/>
              <a:t> </a:t>
            </a:r>
            <a:r>
              <a:rPr dirty="0" err="1"/>
              <a:t>정련한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사거라</a:t>
            </a:r>
            <a:r>
              <a:rPr dirty="0"/>
              <a:t>. </a:t>
            </a:r>
            <a:r>
              <a:rPr dirty="0" err="1"/>
              <a:t>너의</a:t>
            </a:r>
            <a:r>
              <a:rPr dirty="0"/>
              <a:t> </a:t>
            </a:r>
            <a:r>
              <a:rPr dirty="0" err="1"/>
              <a:t>벌거벗은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드러내지</a:t>
            </a:r>
            <a:r>
              <a:rPr dirty="0"/>
              <a:t> </a:t>
            </a:r>
            <a:r>
              <a:rPr dirty="0" err="1"/>
              <a:t>않으려면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흰옷을</a:t>
            </a:r>
            <a:r>
              <a:rPr dirty="0"/>
              <a:t> </a:t>
            </a:r>
            <a:r>
              <a:rPr dirty="0" err="1"/>
              <a:t>사서</a:t>
            </a:r>
            <a:r>
              <a:rPr dirty="0"/>
              <a:t> </a:t>
            </a:r>
            <a:r>
              <a:rPr dirty="0" err="1"/>
              <a:t>입어라</a:t>
            </a:r>
            <a:r>
              <a:rPr dirty="0"/>
              <a:t>.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싶으면</a:t>
            </a:r>
            <a:r>
              <a:rPr dirty="0"/>
              <a:t> </a:t>
            </a:r>
            <a:r>
              <a:rPr dirty="0" err="1"/>
              <a:t>안약을</a:t>
            </a:r>
            <a:r>
              <a:rPr dirty="0"/>
              <a:t> </a:t>
            </a:r>
            <a:r>
              <a:rPr dirty="0" err="1"/>
              <a:t>사서</a:t>
            </a:r>
            <a:r>
              <a:rPr dirty="0"/>
              <a:t> 네 </a:t>
            </a:r>
            <a:r>
              <a:rPr dirty="0" err="1"/>
              <a:t>눈에</a:t>
            </a:r>
            <a:r>
              <a:rPr dirty="0"/>
              <a:t> </a:t>
            </a:r>
            <a:r>
              <a:rPr dirty="0" err="1"/>
              <a:t>발라라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741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counsel you to buy from me gold refined in the fire,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you can become rich; and white clothes to wear,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you can cover your shameful nakedness;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salve to put on your eyes,</a:t>
            </a:r>
            <a:r>
              <a:rPr lang="en-US" altLang="ko-KR" dirty="0"/>
              <a:t> </a:t>
            </a:r>
            <a:r>
              <a:rPr dirty="0"/>
              <a:t>so you can see.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00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사람들마다</a:t>
            </a:r>
            <a:r>
              <a:rPr dirty="0"/>
              <a:t> </a:t>
            </a:r>
            <a:r>
              <a:rPr dirty="0" err="1"/>
              <a:t>책망하고</a:t>
            </a:r>
            <a:r>
              <a:rPr dirty="0"/>
              <a:t> </a:t>
            </a:r>
            <a:r>
              <a:rPr dirty="0" err="1"/>
              <a:t>징계한다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열성을</a:t>
            </a:r>
            <a:r>
              <a:rPr dirty="0"/>
              <a:t> </a:t>
            </a:r>
            <a:r>
              <a:rPr dirty="0" err="1"/>
              <a:t>내고</a:t>
            </a:r>
            <a:r>
              <a:rPr dirty="0"/>
              <a:t> </a:t>
            </a:r>
            <a:r>
              <a:rPr dirty="0" err="1"/>
              <a:t>회개하여라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466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whom I love I rebuke and discipline.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be earnest, and repent.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54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깨어서</a:t>
            </a:r>
            <a:r>
              <a:rPr dirty="0"/>
              <a:t> </a:t>
            </a:r>
            <a:r>
              <a:rPr dirty="0" err="1"/>
              <a:t>죽어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굳건히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네 </a:t>
            </a:r>
            <a:r>
              <a:rPr dirty="0" err="1"/>
              <a:t>행위들이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온전케</a:t>
            </a:r>
            <a:r>
              <a:rPr dirty="0"/>
              <a:t> 된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찾지</a:t>
            </a:r>
            <a:r>
              <a:rPr dirty="0"/>
              <a:t> </a:t>
            </a:r>
            <a:r>
              <a:rPr dirty="0" err="1"/>
              <a:t>못했다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60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Wake up! Strengthen what remains and is about to die,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have not found your deeds complete in the sight of my God.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49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문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두드리니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내 </a:t>
            </a:r>
            <a:r>
              <a:rPr dirty="0" err="1"/>
              <a:t>음성을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열면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들어가서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먹고</a:t>
            </a:r>
            <a:r>
              <a:rPr lang="en-US" altLang="ko-KR"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40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Here I am! I stand at the door and knock. If anyone hears my voice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opens the door, I will come in and eat with him, and he with me.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15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이기는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이긴</a:t>
            </a:r>
            <a:r>
              <a:rPr dirty="0"/>
              <a:t> </a:t>
            </a:r>
            <a:r>
              <a:rPr dirty="0" err="1"/>
              <a:t>후에</a:t>
            </a:r>
            <a:r>
              <a:rPr lang="en-US" altLang="ko-KR" dirty="0"/>
              <a:t> </a:t>
            </a:r>
            <a:r>
              <a:rPr dirty="0"/>
              <a:t>내 </a:t>
            </a:r>
            <a:r>
              <a:rPr dirty="0" err="1"/>
              <a:t>아버지와</a:t>
            </a:r>
            <a:r>
              <a:rPr dirty="0"/>
              <a:t> </a:t>
            </a:r>
            <a:r>
              <a:rPr dirty="0" err="1"/>
              <a:t>함께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보좌에</a:t>
            </a:r>
            <a:r>
              <a:rPr dirty="0"/>
              <a:t> </a:t>
            </a:r>
            <a:r>
              <a:rPr dirty="0" err="1"/>
              <a:t>앉은</a:t>
            </a:r>
            <a:r>
              <a:rPr dirty="0"/>
              <a:t> </a:t>
            </a:r>
            <a:r>
              <a:rPr dirty="0" err="1"/>
              <a:t>것같이</a:t>
            </a:r>
            <a:r>
              <a:rPr lang="en-US" altLang="ko-KR" dirty="0"/>
              <a:t>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보좌에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앉게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71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him who overcomes, I will give the right to sit with me on my throne,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I overcame and sat down with my Father on his throne.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723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귀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성령이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교회들에게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들어라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875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who has an ear, let him hear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what the Spirit says to the churches."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897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들었는지</a:t>
            </a:r>
            <a:r>
              <a:rPr dirty="0"/>
              <a:t> </a:t>
            </a:r>
            <a:r>
              <a:rPr dirty="0" err="1"/>
              <a:t>기억해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순종하고</a:t>
            </a:r>
            <a:r>
              <a:rPr dirty="0"/>
              <a:t> </a:t>
            </a:r>
            <a:r>
              <a:rPr dirty="0" err="1"/>
              <a:t>회개하여라</a:t>
            </a:r>
            <a:r>
              <a:rPr dirty="0"/>
              <a:t>. </a:t>
            </a: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깨어</a:t>
            </a:r>
            <a:r>
              <a:rPr dirty="0"/>
              <a:t> </a:t>
            </a:r>
            <a:r>
              <a:rPr dirty="0" err="1"/>
              <a:t>있지</a:t>
            </a:r>
            <a:r>
              <a:rPr dirty="0"/>
              <a:t> </a:t>
            </a:r>
            <a:r>
              <a:rPr dirty="0" err="1"/>
              <a:t>않으면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도둑같이</a:t>
            </a:r>
            <a:r>
              <a:rPr dirty="0"/>
              <a:t> 올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때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올지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09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Remember, therefore, what you have received and heard;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obey it, and repent. But if you do not wake up,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come like a thief, and you will not know at what time I will come to you.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55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사데에</a:t>
            </a:r>
            <a:r>
              <a:rPr dirty="0"/>
              <a:t> </a:t>
            </a:r>
            <a:r>
              <a:rPr dirty="0" err="1"/>
              <a:t>옷들을</a:t>
            </a:r>
            <a:r>
              <a:rPr dirty="0"/>
              <a:t> </a:t>
            </a:r>
            <a:r>
              <a:rPr dirty="0" err="1"/>
              <a:t>더럽히지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몇몇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흰옷을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다닐</a:t>
            </a:r>
            <a:r>
              <a:rPr dirty="0"/>
              <a:t> </a:t>
            </a:r>
            <a:r>
              <a:rPr dirty="0" err="1"/>
              <a:t>것이니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그럴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자격이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302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you have a few people in Sardis who have not soiled their clothes.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walk with me, dressed in white, for they are worthy.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110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이기는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그들처럼</a:t>
            </a:r>
            <a:r>
              <a:rPr dirty="0"/>
              <a:t> </a:t>
            </a:r>
            <a:r>
              <a:rPr dirty="0" err="1"/>
              <a:t>흰옷을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생명책에서</a:t>
            </a:r>
            <a:r>
              <a:rPr dirty="0"/>
              <a:t> </a:t>
            </a:r>
            <a:r>
              <a:rPr dirty="0" err="1"/>
              <a:t>지워</a:t>
            </a:r>
            <a:r>
              <a:rPr dirty="0"/>
              <a:t> </a:t>
            </a:r>
            <a:r>
              <a:rPr dirty="0" err="1"/>
              <a:t>버리지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앞과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천사들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시인할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639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overcomes will, like them, be dressed in white.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never blot out his name from the book of life,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will acknowledge his name before my Father and his angels.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723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귀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성령이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교회들에게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들어라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673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has an ear, let him hear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the Spirit says to the churches.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20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빌라델비아</a:t>
            </a:r>
            <a:r>
              <a:rPr dirty="0"/>
              <a:t> </a:t>
            </a:r>
            <a:r>
              <a:rPr dirty="0" err="1"/>
              <a:t>교회의</a:t>
            </a:r>
            <a:r>
              <a:rPr dirty="0"/>
              <a:t> </a:t>
            </a:r>
            <a:r>
              <a:rPr dirty="0" err="1"/>
              <a:t>사자에게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써라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거룩하고</a:t>
            </a:r>
            <a:r>
              <a:rPr dirty="0"/>
              <a:t> </a:t>
            </a:r>
            <a:r>
              <a:rPr dirty="0" err="1"/>
              <a:t>참되신</a:t>
            </a:r>
            <a:r>
              <a:rPr dirty="0"/>
              <a:t> 이,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열쇠를</a:t>
            </a:r>
            <a:r>
              <a:rPr dirty="0"/>
              <a:t> </a:t>
            </a:r>
            <a:r>
              <a:rPr dirty="0" err="1"/>
              <a:t>가지신</a:t>
            </a:r>
            <a:r>
              <a:rPr dirty="0"/>
              <a:t> 이,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열면</a:t>
            </a:r>
            <a:r>
              <a:rPr dirty="0"/>
              <a:t> </a:t>
            </a:r>
            <a:r>
              <a:rPr dirty="0" err="1"/>
              <a:t>닫을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닫으면</a:t>
            </a:r>
            <a:r>
              <a:rPr dirty="0"/>
              <a:t> 열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이가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332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"To the angel of the church in Philadelphia write: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words of him who is holy and true,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holds the key of David. What he opens no one can shut,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what he shuts no one can open.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55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행위들을</a:t>
            </a:r>
            <a:r>
              <a:rPr dirty="0"/>
              <a:t> </a:t>
            </a:r>
            <a:r>
              <a:rPr dirty="0" err="1"/>
              <a:t>안다</a:t>
            </a:r>
            <a:r>
              <a:rPr dirty="0"/>
              <a:t>.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네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열린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두었으니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아무도</a:t>
            </a:r>
            <a:r>
              <a:rPr dirty="0"/>
              <a:t> 그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닫을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약한</a:t>
            </a:r>
            <a:r>
              <a:rPr dirty="0"/>
              <a:t> </a:t>
            </a:r>
            <a:r>
              <a:rPr dirty="0" err="1"/>
              <a:t>가운데도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지키고</a:t>
            </a:r>
            <a:r>
              <a:rPr dirty="0"/>
              <a:t> 내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부인하지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99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know your deeds. See, I have placed before you an open door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no one can shut. I know that you have little strength,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you have kept my word and have not denied my name.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요한계시록 Revelation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6496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사탄의</a:t>
            </a:r>
            <a:r>
              <a:rPr dirty="0"/>
              <a:t> </a:t>
            </a:r>
            <a:r>
              <a:rPr dirty="0" err="1"/>
              <a:t>집단에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줄 </a:t>
            </a:r>
            <a:r>
              <a:rPr dirty="0" err="1"/>
              <a:t>것인데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자칭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사람들이라고</a:t>
            </a:r>
            <a:r>
              <a:rPr dirty="0"/>
              <a:t> </a:t>
            </a:r>
            <a:r>
              <a:rPr dirty="0" err="1"/>
              <a:t>하나</a:t>
            </a:r>
            <a:r>
              <a:rPr dirty="0"/>
              <a:t> </a:t>
            </a:r>
            <a:r>
              <a:rPr dirty="0" err="1"/>
              <a:t>실은</a:t>
            </a:r>
            <a:r>
              <a:rPr dirty="0"/>
              <a:t> </a:t>
            </a: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거짓말쟁이들이다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그들로</a:t>
            </a:r>
            <a:r>
              <a:rPr dirty="0"/>
              <a:t> 네 발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꿇어</a:t>
            </a:r>
            <a:r>
              <a:rPr dirty="0"/>
              <a:t> </a:t>
            </a:r>
            <a:r>
              <a:rPr dirty="0" err="1"/>
              <a:t>엎드리게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줄을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588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those who are of the synagogue of Satan,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claim to be Jews though they are not, but are liars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them come and fall down at your feet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acknowledge that I have loved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1407</Words>
  <Application>Microsoft Office PowerPoint</Application>
  <PresentationFormat>와이드스크린</PresentationFormat>
  <Paragraphs>140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136</cp:revision>
  <dcterms:created xsi:type="dcterms:W3CDTF">2019-02-17T10:11:46Z</dcterms:created>
  <dcterms:modified xsi:type="dcterms:W3CDTF">2022-09-04T13:44:18Z</dcterms:modified>
</cp:coreProperties>
</file>