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8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앉으신</a:t>
            </a:r>
            <a:r>
              <a:rPr dirty="0"/>
              <a:t> </a:t>
            </a:r>
            <a:r>
              <a:rPr dirty="0" err="1"/>
              <a:t>이의</a:t>
            </a:r>
            <a:r>
              <a:rPr dirty="0"/>
              <a:t> </a:t>
            </a:r>
            <a:r>
              <a:rPr dirty="0" err="1"/>
              <a:t>오른손에</a:t>
            </a:r>
            <a:r>
              <a:rPr dirty="0"/>
              <a:t> </a:t>
            </a:r>
            <a:r>
              <a:rPr dirty="0" err="1"/>
              <a:t>책이</a:t>
            </a:r>
            <a:r>
              <a:rPr dirty="0"/>
              <a:t> </a:t>
            </a:r>
            <a:r>
              <a:rPr dirty="0" err="1"/>
              <a:t>들린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앞뒤로</a:t>
            </a:r>
            <a:r>
              <a:rPr dirty="0"/>
              <a:t> </a:t>
            </a:r>
            <a:r>
              <a:rPr dirty="0" err="1"/>
              <a:t>기록되고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인으로</a:t>
            </a:r>
            <a:r>
              <a:rPr dirty="0"/>
              <a:t> </a:t>
            </a:r>
            <a:r>
              <a:rPr dirty="0" err="1"/>
              <a:t>봉한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27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saw in the right hand of him</a:t>
            </a:r>
            <a:r>
              <a:rPr lang="en-US" altLang="ko-KR" dirty="0"/>
              <a:t> </a:t>
            </a:r>
            <a:r>
              <a:rPr dirty="0"/>
              <a:t>who sat on the throne a scroll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writing on both sides and sealed with seven seals.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10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하셨으므로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땅 </a:t>
            </a:r>
            <a:r>
              <a:rPr dirty="0" err="1"/>
              <a:t>위에서</a:t>
            </a:r>
            <a:r>
              <a:rPr dirty="0"/>
              <a:t> 왕 </a:t>
            </a:r>
            <a:r>
              <a:rPr dirty="0" err="1"/>
              <a:t>노릇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59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them to be a kingdom and priests to serve our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reign on the earth."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74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보좌와</a:t>
            </a:r>
            <a:r>
              <a:rPr dirty="0"/>
              <a:t> </a:t>
            </a:r>
            <a:r>
              <a:rPr dirty="0" err="1"/>
              <a:t>생물들과</a:t>
            </a:r>
            <a:r>
              <a:rPr dirty="0"/>
              <a:t> </a:t>
            </a:r>
            <a:r>
              <a:rPr dirty="0" err="1"/>
              <a:t>장로들을</a:t>
            </a:r>
            <a:r>
              <a:rPr dirty="0"/>
              <a:t> </a:t>
            </a:r>
            <a:r>
              <a:rPr dirty="0" err="1"/>
              <a:t>에워싼</a:t>
            </a:r>
            <a:r>
              <a:rPr dirty="0"/>
              <a:t> </a:t>
            </a:r>
            <a:r>
              <a:rPr dirty="0" err="1"/>
              <a:t>수많은</a:t>
            </a:r>
            <a:r>
              <a:rPr dirty="0"/>
              <a:t> </a:t>
            </a:r>
            <a:r>
              <a:rPr dirty="0" err="1"/>
              <a:t>천사들을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들었는데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만만이요</a:t>
            </a:r>
            <a:r>
              <a:rPr dirty="0"/>
              <a:t> </a:t>
            </a:r>
            <a:r>
              <a:rPr dirty="0" err="1"/>
              <a:t>천천이었습니다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looked and heard the voice of many angels,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numbering thousands upon thousands, and ten thousand times ten thousand.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encircled the throne and the living creatures and the elders.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50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당하신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양은</a:t>
            </a:r>
            <a:r>
              <a:rPr dirty="0"/>
              <a:t> </a:t>
            </a:r>
            <a:r>
              <a:rPr dirty="0" err="1"/>
              <a:t>능력과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부귀와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힘과</a:t>
            </a:r>
            <a:r>
              <a:rPr dirty="0"/>
              <a:t> </a:t>
            </a:r>
            <a:r>
              <a:rPr dirty="0" err="1"/>
              <a:t>존귀와</a:t>
            </a:r>
            <a:r>
              <a:rPr dirty="0"/>
              <a:t>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찬양을</a:t>
            </a:r>
            <a:r>
              <a:rPr dirty="0"/>
              <a:t> </a:t>
            </a:r>
            <a:r>
              <a:rPr dirty="0" err="1"/>
              <a:t>받으시기에</a:t>
            </a:r>
            <a:r>
              <a:rPr dirty="0"/>
              <a:t> </a:t>
            </a:r>
            <a:r>
              <a:rPr dirty="0" err="1"/>
              <a:t>합당하십니다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0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loud voice they sang: "Worthy is the Lamb, who was slain,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receive power and wealth and wisdom and strength and honor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glory and praise!"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23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땅 </a:t>
            </a:r>
            <a:r>
              <a:rPr dirty="0" err="1"/>
              <a:t>아래와</a:t>
            </a:r>
            <a:r>
              <a:rPr dirty="0"/>
              <a:t> </a:t>
            </a: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피조물들과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것들이</a:t>
            </a:r>
            <a:r>
              <a:rPr dirty="0"/>
              <a:t> “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앉으신</a:t>
            </a:r>
            <a:r>
              <a:rPr dirty="0"/>
              <a:t> </a:t>
            </a:r>
            <a:r>
              <a:rPr dirty="0" err="1"/>
              <a:t>분과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양께</a:t>
            </a:r>
            <a:r>
              <a:rPr dirty="0"/>
              <a:t> </a:t>
            </a:r>
            <a:r>
              <a:rPr dirty="0" err="1"/>
              <a:t>찬송과</a:t>
            </a:r>
            <a:r>
              <a:rPr dirty="0"/>
              <a:t> </a:t>
            </a:r>
            <a:r>
              <a:rPr dirty="0" err="1"/>
              <a:t>존귀와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빕니다”라고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0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heard every creature in heaven and on earth and under the earth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sea, and all that is in them, singing: "To him who sits on the throne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the Lamb be praise and honor and glory and power, for ever and ever!"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91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이에</a:t>
            </a:r>
            <a:r>
              <a:rPr dirty="0"/>
              <a:t> 네 </a:t>
            </a:r>
            <a:r>
              <a:rPr dirty="0" err="1"/>
              <a:t>생물은</a:t>
            </a:r>
            <a:r>
              <a:rPr dirty="0"/>
              <a:t> “</a:t>
            </a:r>
            <a:r>
              <a:rPr dirty="0" err="1"/>
              <a:t>아멘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화답했고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장로들은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경배했습니다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366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four living creatures said, "Amen,"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elders fell down and worshiped.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183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보았는데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누가</a:t>
            </a:r>
            <a:r>
              <a:rPr dirty="0"/>
              <a:t> 이 </a:t>
            </a:r>
            <a:r>
              <a:rPr dirty="0" err="1"/>
              <a:t>책을</a:t>
            </a:r>
            <a:r>
              <a:rPr dirty="0"/>
              <a:t> </a:t>
            </a:r>
            <a:r>
              <a:rPr dirty="0" err="1"/>
              <a:t>펴며</a:t>
            </a:r>
            <a:r>
              <a:rPr dirty="0"/>
              <a:t> 그 </a:t>
            </a:r>
            <a:r>
              <a:rPr dirty="0" err="1"/>
              <a:t>인을</a:t>
            </a:r>
            <a:r>
              <a:rPr dirty="0"/>
              <a:t> </a:t>
            </a:r>
            <a:r>
              <a:rPr dirty="0" err="1"/>
              <a:t>떼기에</a:t>
            </a:r>
            <a:r>
              <a:rPr dirty="0"/>
              <a:t> </a:t>
            </a:r>
            <a:r>
              <a:rPr dirty="0" err="1"/>
              <a:t>합당한가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98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saw a mighty angel proclaiming in a loud voice,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is worthy to break the seals and open the scroll?"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504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하늘에서나</a:t>
            </a:r>
            <a:r>
              <a:rPr dirty="0"/>
              <a:t> 땅 </a:t>
            </a:r>
            <a:r>
              <a:rPr dirty="0" err="1"/>
              <a:t>위에서나</a:t>
            </a:r>
            <a:r>
              <a:rPr dirty="0"/>
              <a:t> 땅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곳에서도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책을</a:t>
            </a:r>
            <a:r>
              <a:rPr dirty="0"/>
              <a:t> </a:t>
            </a:r>
            <a:r>
              <a:rPr dirty="0" err="1"/>
              <a:t>펴서</a:t>
            </a:r>
            <a:r>
              <a:rPr dirty="0"/>
              <a:t> 볼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62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 one in heaven or on earth or under the earth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could open the scroll or even look inside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38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나는</a:t>
            </a:r>
            <a:r>
              <a:rPr dirty="0"/>
              <a:t> 그 </a:t>
            </a:r>
            <a:r>
              <a:rPr dirty="0" err="1"/>
              <a:t>책을</a:t>
            </a:r>
            <a:r>
              <a:rPr dirty="0"/>
              <a:t> </a:t>
            </a:r>
            <a:r>
              <a:rPr dirty="0" err="1"/>
              <a:t>펴서</a:t>
            </a:r>
            <a:r>
              <a:rPr dirty="0"/>
              <a:t> 볼 </a:t>
            </a:r>
            <a:r>
              <a:rPr dirty="0" err="1"/>
              <a:t>자격이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않아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울었습니다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58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wept and wept because no one was found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worthy to open the scroll or look inside.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332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장로들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울지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뿌리가</a:t>
            </a:r>
            <a:r>
              <a:rPr dirty="0"/>
              <a:t> </a:t>
            </a:r>
            <a:r>
              <a:rPr dirty="0" err="1"/>
              <a:t>승리했으니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책과</a:t>
            </a:r>
            <a:r>
              <a:rPr dirty="0"/>
              <a:t> 그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인을</a:t>
            </a:r>
            <a:r>
              <a:rPr dirty="0"/>
              <a:t> 열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83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one of the elders said to me, "Do not weep!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 Lion of the tribe of Judah, the Root of David,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triumphed. He is able to open the scroll and its seven seals."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296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보좌와</a:t>
            </a:r>
            <a:r>
              <a:rPr dirty="0"/>
              <a:t> 네 </a:t>
            </a:r>
            <a:r>
              <a:rPr dirty="0" err="1"/>
              <a:t>생물과</a:t>
            </a:r>
            <a:r>
              <a:rPr dirty="0"/>
              <a:t> </a:t>
            </a:r>
            <a:r>
              <a:rPr dirty="0" err="1"/>
              <a:t>장로들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양이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당했던</a:t>
            </a:r>
            <a:r>
              <a:rPr dirty="0"/>
              <a:t> 것 </a:t>
            </a:r>
            <a:r>
              <a:rPr dirty="0" err="1"/>
              <a:t>같았습니다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뿔과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눈들은</a:t>
            </a:r>
            <a:r>
              <a:rPr dirty="0"/>
              <a:t> 온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보냄을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영입니다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47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saw a Lamb, looking as if it had been slain,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standing in the center of the throne, encircled by the four living creatures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elders. He had seven horns and seven eyes,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are the seven spirits of God sent out into all the earth.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183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앉으신</a:t>
            </a:r>
            <a:r>
              <a:rPr dirty="0"/>
              <a:t> </a:t>
            </a:r>
            <a:r>
              <a:rPr dirty="0" err="1"/>
              <a:t>이의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오른손에서</a:t>
            </a:r>
            <a:r>
              <a:rPr dirty="0"/>
              <a:t> </a:t>
            </a:r>
            <a:r>
              <a:rPr dirty="0" err="1"/>
              <a:t>책을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드셨습니다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28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came and took the scroll from the right hand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him who sat on the throne.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42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책을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때 네 </a:t>
            </a:r>
            <a:r>
              <a:rPr dirty="0" err="1"/>
              <a:t>생물과</a:t>
            </a:r>
            <a:r>
              <a:rPr dirty="0"/>
              <a:t> 24명의 </a:t>
            </a:r>
            <a:r>
              <a:rPr dirty="0" err="1"/>
              <a:t>장로들이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각기</a:t>
            </a:r>
            <a:r>
              <a:rPr dirty="0"/>
              <a:t> </a:t>
            </a:r>
            <a:r>
              <a:rPr dirty="0" err="1"/>
              <a:t>하프와</a:t>
            </a:r>
            <a:r>
              <a:rPr dirty="0"/>
              <a:t> </a:t>
            </a:r>
            <a:r>
              <a:rPr dirty="0" err="1"/>
              <a:t>향이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담긴</a:t>
            </a:r>
            <a:r>
              <a:rPr dirty="0"/>
              <a:t> 금 </a:t>
            </a:r>
            <a:r>
              <a:rPr dirty="0" err="1"/>
              <a:t>대접을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양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엎드렸습니다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향은</a:t>
            </a:r>
            <a:r>
              <a:rPr dirty="0"/>
              <a:t> </a:t>
            </a:r>
            <a:r>
              <a:rPr dirty="0" err="1"/>
              <a:t>성도들의</a:t>
            </a:r>
            <a:r>
              <a:rPr dirty="0"/>
              <a:t> </a:t>
            </a:r>
            <a:r>
              <a:rPr dirty="0" err="1"/>
              <a:t>기도입니다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28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he had taken it, the four living creatures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twenty-four elders fell down before the Lamb.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one had a harp and they were holding golden bowls full of incense,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are the prayers of the saints.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새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부르며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주는</a:t>
            </a:r>
            <a:r>
              <a:rPr dirty="0"/>
              <a:t> 그 </a:t>
            </a:r>
            <a:r>
              <a:rPr dirty="0" err="1"/>
              <a:t>책을</a:t>
            </a:r>
            <a:r>
              <a:rPr dirty="0"/>
              <a:t> </a:t>
            </a:r>
            <a:r>
              <a:rPr dirty="0" err="1"/>
              <a:t>취해</a:t>
            </a:r>
            <a:r>
              <a:rPr dirty="0"/>
              <a:t> </a:t>
            </a:r>
            <a:r>
              <a:rPr dirty="0" err="1"/>
              <a:t>인들을</a:t>
            </a:r>
            <a:r>
              <a:rPr dirty="0"/>
              <a:t> </a:t>
            </a:r>
            <a:r>
              <a:rPr dirty="0" err="1"/>
              <a:t>떼기에</a:t>
            </a:r>
            <a:r>
              <a:rPr dirty="0"/>
              <a:t> </a:t>
            </a:r>
            <a:r>
              <a:rPr dirty="0" err="1"/>
              <a:t>합당하십니다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당하심으로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언어와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나라들로부터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하나님께로</a:t>
            </a:r>
            <a:r>
              <a:rPr dirty="0"/>
              <a:t> </a:t>
            </a:r>
            <a:r>
              <a:rPr dirty="0" err="1"/>
              <a:t>구속해</a:t>
            </a:r>
            <a:r>
              <a:rPr dirty="0"/>
              <a:t> </a:t>
            </a:r>
            <a:r>
              <a:rPr dirty="0" err="1"/>
              <a:t>드리셨고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48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sang a new song: "You are worthy to take the scroll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open its seals, because you were slain,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your blood you purchased men for God from every tribe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language and people and nation.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856</Words>
  <Application>Microsoft Office PowerPoint</Application>
  <PresentationFormat>와이드스크린</PresentationFormat>
  <Paragraphs>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133</cp:revision>
  <dcterms:created xsi:type="dcterms:W3CDTF">2019-02-17T10:11:46Z</dcterms:created>
  <dcterms:modified xsi:type="dcterms:W3CDTF">2022-09-04T13:58:39Z</dcterms:modified>
</cp:coreProperties>
</file>