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떼시는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생물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오라</a:t>
            </a:r>
            <a:r>
              <a:rPr dirty="0"/>
              <a:t>” </a:t>
            </a:r>
            <a:r>
              <a:rPr dirty="0" err="1"/>
              <a:t>하고</a:t>
            </a:r>
            <a:r>
              <a:rPr lang="en-US" altLang="ko-KR"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3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watched as the Lamb opened the first of the seven seals.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one of the four living creatures say in a voice like thunder, "Come!"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33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“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참되신</a:t>
            </a:r>
            <a:r>
              <a:rPr dirty="0"/>
              <a:t> </a:t>
            </a:r>
            <a:r>
              <a:rPr dirty="0" err="1"/>
              <a:t>대주재여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언제까지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심판하시고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피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않으시려는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9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called out in a loud voice, "How long, Sovereign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holy and true, until you judge the inhabitants of the earth and avenge our blood?"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3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흰옷이</a:t>
            </a:r>
            <a:r>
              <a:rPr dirty="0"/>
              <a:t> </a:t>
            </a:r>
            <a:r>
              <a:rPr dirty="0" err="1"/>
              <a:t>주어졌고</a:t>
            </a:r>
            <a:r>
              <a:rPr lang="en-US" altLang="ko-KR" dirty="0"/>
              <a:t> </a:t>
            </a:r>
            <a:r>
              <a:rPr lang="ko-KR" altLang="en-US" dirty="0"/>
              <a:t>그들은 그들과 같이 죽임을 당하게 될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형제들의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찰 </a:t>
            </a:r>
            <a:r>
              <a:rPr dirty="0" err="1"/>
              <a:t>때까지</a:t>
            </a:r>
            <a:r>
              <a:rPr lang="en-US" altLang="ko-KR" dirty="0"/>
              <a:t> </a:t>
            </a:r>
            <a:r>
              <a:rPr dirty="0" err="1"/>
              <a:t>잠시</a:t>
            </a:r>
            <a:r>
              <a:rPr dirty="0"/>
              <a:t> 더 </a:t>
            </a:r>
            <a:r>
              <a:rPr dirty="0" err="1"/>
              <a:t>쉬라는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08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each of them was given a white robe,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told to wait a little longer, until the number of their fellow 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brothers who were to be killed as they had been was completed.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0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떼실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머리털로</a:t>
            </a:r>
            <a:r>
              <a:rPr dirty="0"/>
              <a:t> 짠 </a:t>
            </a:r>
            <a:r>
              <a:rPr dirty="0" err="1"/>
              <a:t>천같이</a:t>
            </a:r>
            <a:r>
              <a:rPr dirty="0"/>
              <a:t> </a:t>
            </a:r>
            <a:r>
              <a:rPr dirty="0" err="1"/>
              <a:t>검게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달은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핏빛으로</a:t>
            </a:r>
            <a:r>
              <a:rPr dirty="0"/>
              <a:t> </a:t>
            </a:r>
            <a:r>
              <a:rPr dirty="0" err="1"/>
              <a:t>변하고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2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watched as he opened the sixth seal.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great earthquake. The sun turned black like sackcloth made of goat hair,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moon turned blood red,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별들은</a:t>
            </a:r>
            <a:r>
              <a:rPr dirty="0"/>
              <a:t> </a:t>
            </a:r>
            <a:r>
              <a:rPr dirty="0" err="1"/>
              <a:t>무화과나무가</a:t>
            </a:r>
            <a:r>
              <a:rPr dirty="0"/>
              <a:t> </a:t>
            </a: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흔들려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설익은</a:t>
            </a:r>
            <a:r>
              <a:rPr dirty="0"/>
              <a:t>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떨어뜨리는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떨어지고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7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stars in the sky fell to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late figs drop from a fig tree when shaken by a strong wind.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두루마리가</a:t>
            </a:r>
            <a:r>
              <a:rPr dirty="0"/>
              <a:t> </a:t>
            </a:r>
            <a:r>
              <a:rPr dirty="0" err="1"/>
              <a:t>말리듯</a:t>
            </a:r>
            <a:r>
              <a:rPr dirty="0"/>
              <a:t> </a:t>
            </a:r>
            <a:r>
              <a:rPr dirty="0" err="1"/>
              <a:t>사라지고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섬들은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사라졌습니다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7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sky receded like a scroll, rolling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mountain and island was removed from its place.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1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장군들과</a:t>
            </a:r>
            <a:r>
              <a:rPr dirty="0"/>
              <a:t> </a:t>
            </a:r>
            <a:r>
              <a:rPr dirty="0" err="1"/>
              <a:t>부자들과</a:t>
            </a:r>
            <a:r>
              <a:rPr dirty="0"/>
              <a:t> </a:t>
            </a:r>
            <a:r>
              <a:rPr dirty="0" err="1"/>
              <a:t>권세자들과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노예들과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자유자들이</a:t>
            </a:r>
            <a:r>
              <a:rPr dirty="0"/>
              <a:t> </a:t>
            </a:r>
            <a:r>
              <a:rPr dirty="0" err="1"/>
              <a:t>동굴들과</a:t>
            </a:r>
            <a:r>
              <a:rPr dirty="0"/>
              <a:t> 산 속 </a:t>
            </a:r>
            <a:r>
              <a:rPr dirty="0" err="1"/>
              <a:t>바위들</a:t>
            </a:r>
            <a:r>
              <a:rPr dirty="0"/>
              <a:t> </a:t>
            </a:r>
            <a:r>
              <a:rPr dirty="0" err="1"/>
              <a:t>틈에</a:t>
            </a:r>
            <a:r>
              <a:rPr dirty="0"/>
              <a:t> </a:t>
            </a:r>
            <a:r>
              <a:rPr dirty="0" err="1"/>
              <a:t>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5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kings of the earth, the princes, the generals, the rich, the 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slave and every free man hid in caves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among the rocks of the mountains.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산들과</a:t>
            </a:r>
            <a:r>
              <a:rPr dirty="0"/>
              <a:t> </a:t>
            </a:r>
            <a:r>
              <a:rPr dirty="0" err="1"/>
              <a:t>바위들을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이의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진노로부터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다오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called to the mountains and the rocks,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"Fall on us and hide us from the face of him who sits on the throne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wrath of the Lamb!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큰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이르렀기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낼 수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1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great day of their wrath has come,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 can stand?"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흰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주어졌는데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이기고</a:t>
            </a:r>
            <a:r>
              <a:rPr dirty="0"/>
              <a:t> 또 </a:t>
            </a:r>
            <a:r>
              <a:rPr dirty="0" err="1"/>
              <a:t>이기려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6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there before me was a white horse! Its rider held a bow,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given a crown, and he rode out as a conqueror bent on conquest.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떼실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생물이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8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Lamb opened the second seal,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heard the second living creature say, "Come!"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나왔는데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걷어내고</a:t>
            </a:r>
            <a:r>
              <a:rPr dirty="0"/>
              <a:t> </a:t>
            </a:r>
            <a:r>
              <a:rPr dirty="0" err="1"/>
              <a:t>사람들끼리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죽이게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주어졌고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커다란</a:t>
            </a:r>
            <a:r>
              <a:rPr dirty="0"/>
              <a:t> </a:t>
            </a:r>
            <a:r>
              <a:rPr dirty="0" err="1"/>
              <a:t>칼도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another horse came out, a fiery red 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rider was given power to take peace from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make men slay each other. To him was given a large sword.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37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떼실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생물이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검은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저울을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Lamb opened the third seal, I heard the third living creature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"Come!" I looked, and there before me was a black horse!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rider was holding a pair of scales in his hand.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0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생물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'1데나리온에 밀 1코이닉스요, 1데나리온에 </a:t>
            </a:r>
            <a:r>
              <a:rPr dirty="0" err="1"/>
              <a:t>보리</a:t>
            </a:r>
            <a:r>
              <a:rPr dirty="0"/>
              <a:t> 3코이닉스다.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손상시키지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20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what sounded like a voice among the four living creatures,</a:t>
            </a:r>
            <a:r>
              <a:rPr lang="en-US" altLang="ko-KR" dirty="0"/>
              <a:t> </a:t>
            </a:r>
            <a:r>
              <a:rPr dirty="0"/>
              <a:t>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quart of wheat for a day's wages,</a:t>
            </a:r>
            <a:r>
              <a:rPr lang="en-US" altLang="ko-KR" dirty="0"/>
              <a:t> </a:t>
            </a:r>
            <a:r>
              <a:rPr lang="en-US" dirty="0"/>
              <a:t>and three quarts of barley for a day's wages,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damage the oil and the wine!"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9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떼실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생물의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r>
              <a:rPr dirty="0" err="1"/>
              <a:t>말하기를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오라”고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6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Lamb opened the fourth seal,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heard the voice of the fourth living creature say, "Come!"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66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푸르스름한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사망이요</a:t>
            </a:r>
            <a:r>
              <a:rPr dirty="0"/>
              <a:t>, </a:t>
            </a:r>
            <a:r>
              <a:rPr dirty="0" err="1"/>
              <a:t>음부가</a:t>
            </a:r>
            <a:r>
              <a:rPr dirty="0"/>
              <a:t> 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사망과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들짐승들로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4분의 1을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6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there before me was a pale horse!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rider was named Death, and Hades was following close behind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given power over a fourth of the earth to kill by sword,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famine and plague, and by the wild beasts of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1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떼실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opened the fifth seal, I saw under the altar the souls of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slain because of the word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testimony they had maintained.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1054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135</cp:revision>
  <dcterms:created xsi:type="dcterms:W3CDTF">2019-02-17T10:11:46Z</dcterms:created>
  <dcterms:modified xsi:type="dcterms:W3CDTF">2022-09-05T02:07:00Z</dcterms:modified>
</cp:coreProperties>
</file>